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9"/>
  </p:notesMasterIdLst>
  <p:sldIdLst>
    <p:sldId id="257" r:id="rId2"/>
    <p:sldId id="256" r:id="rId3"/>
    <p:sldId id="258" r:id="rId4"/>
    <p:sldId id="259" r:id="rId5"/>
    <p:sldId id="260" r:id="rId6"/>
    <p:sldId id="261" r:id="rId7"/>
    <p:sldId id="262" r:id="rId8"/>
    <p:sldId id="330" r:id="rId9"/>
    <p:sldId id="263" r:id="rId10"/>
    <p:sldId id="264" r:id="rId11"/>
    <p:sldId id="265" r:id="rId12"/>
    <p:sldId id="266" r:id="rId13"/>
    <p:sldId id="267" r:id="rId14"/>
    <p:sldId id="332" r:id="rId15"/>
    <p:sldId id="268" r:id="rId16"/>
    <p:sldId id="269" r:id="rId17"/>
    <p:sldId id="270" r:id="rId18"/>
    <p:sldId id="271" r:id="rId19"/>
    <p:sldId id="272" r:id="rId20"/>
    <p:sldId id="273" r:id="rId21"/>
    <p:sldId id="274" r:id="rId22"/>
    <p:sldId id="275"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88" r:id="rId36"/>
    <p:sldId id="289" r:id="rId37"/>
    <p:sldId id="290" r:id="rId38"/>
    <p:sldId id="331" r:id="rId39"/>
    <p:sldId id="293" r:id="rId40"/>
    <p:sldId id="291" r:id="rId41"/>
    <p:sldId id="292" r:id="rId42"/>
    <p:sldId id="294" r:id="rId43"/>
    <p:sldId id="295" r:id="rId44"/>
    <p:sldId id="297" r:id="rId45"/>
    <p:sldId id="298" r:id="rId46"/>
    <p:sldId id="296" r:id="rId47"/>
    <p:sldId id="299" r:id="rId48"/>
    <p:sldId id="300" r:id="rId49"/>
    <p:sldId id="301" r:id="rId50"/>
    <p:sldId id="302" r:id="rId51"/>
    <p:sldId id="303" r:id="rId52"/>
    <p:sldId id="305" r:id="rId53"/>
    <p:sldId id="306" r:id="rId54"/>
    <p:sldId id="327" r:id="rId55"/>
    <p:sldId id="307" r:id="rId56"/>
    <p:sldId id="308" r:id="rId57"/>
    <p:sldId id="309" r:id="rId58"/>
    <p:sldId id="310" r:id="rId59"/>
    <p:sldId id="311" r:id="rId60"/>
    <p:sldId id="312" r:id="rId61"/>
    <p:sldId id="315" r:id="rId62"/>
    <p:sldId id="313" r:id="rId63"/>
    <p:sldId id="316" r:id="rId64"/>
    <p:sldId id="317" r:id="rId65"/>
    <p:sldId id="314" r:id="rId66"/>
    <p:sldId id="326" r:id="rId67"/>
    <p:sldId id="318" r:id="rId68"/>
    <p:sldId id="319" r:id="rId69"/>
    <p:sldId id="320" r:id="rId70"/>
    <p:sldId id="321" r:id="rId71"/>
    <p:sldId id="322" r:id="rId72"/>
    <p:sldId id="323" r:id="rId73"/>
    <p:sldId id="324" r:id="rId74"/>
    <p:sldId id="325" r:id="rId75"/>
    <p:sldId id="328" r:id="rId76"/>
    <p:sldId id="329" r:id="rId77"/>
    <p:sldId id="304" r:id="rId7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A34CF-6E84-425D-80EE-AD93F8C6CDD2}" v="249" dt="2025-09-24T16:28:14.7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355" autoAdjust="0"/>
  </p:normalViewPr>
  <p:slideViewPr>
    <p:cSldViewPr snapToGrid="0">
      <p:cViewPr varScale="1">
        <p:scale>
          <a:sx n="75" d="100"/>
          <a:sy n="75" d="100"/>
        </p:scale>
        <p:origin x="96" y="522"/>
      </p:cViewPr>
      <p:guideLst/>
    </p:cSldViewPr>
  </p:slideViewPr>
  <p:outlineViewPr>
    <p:cViewPr>
      <p:scale>
        <a:sx n="33" d="100"/>
        <a:sy n="33" d="100"/>
      </p:scale>
      <p:origin x="0" y="-5350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mauricio triana sanchez" userId="50323740-03e2-446a-8df1-d496cf872c8d" providerId="ADAL" clId="{4875804D-BF81-45B4-9309-3D947C5E0800}"/>
    <pc:docChg chg="undo custSel addSld delSld modSld sldOrd modMainMaster">
      <pc:chgData name="andres mauricio triana sanchez" userId="50323740-03e2-446a-8df1-d496cf872c8d" providerId="ADAL" clId="{4875804D-BF81-45B4-9309-3D947C5E0800}" dt="2025-09-24T16:28:17.277" v="2176" actId="26606"/>
      <pc:docMkLst>
        <pc:docMk/>
      </pc:docMkLst>
      <pc:sldChg chg="addSp delSp modSp mod modTransition addAnim">
        <pc:chgData name="andres mauricio triana sanchez" userId="50323740-03e2-446a-8df1-d496cf872c8d" providerId="ADAL" clId="{4875804D-BF81-45B4-9309-3D947C5E0800}" dt="2025-09-22T12:48:30.763" v="2034"/>
        <pc:sldMkLst>
          <pc:docMk/>
          <pc:sldMk cId="1394916848" sldId="256"/>
        </pc:sldMkLst>
        <pc:spChg chg="mod">
          <ac:chgData name="andres mauricio triana sanchez" userId="50323740-03e2-446a-8df1-d496cf872c8d" providerId="ADAL" clId="{4875804D-BF81-45B4-9309-3D947C5E0800}" dt="2025-09-21T21:05:39.910" v="1979" actId="26606"/>
          <ac:spMkLst>
            <pc:docMk/>
            <pc:sldMk cId="1394916848" sldId="256"/>
            <ac:spMk id="2" creationId="{E3D4283B-D5A6-313A-51A8-BEF971F335A8}"/>
          </ac:spMkLst>
        </pc:spChg>
        <pc:spChg chg="mod">
          <ac:chgData name="andres mauricio triana sanchez" userId="50323740-03e2-446a-8df1-d496cf872c8d" providerId="ADAL" clId="{4875804D-BF81-45B4-9309-3D947C5E0800}" dt="2025-09-21T21:05:39.910" v="1979" actId="26606"/>
          <ac:spMkLst>
            <pc:docMk/>
            <pc:sldMk cId="1394916848" sldId="256"/>
            <ac:spMk id="3" creationId="{84739D6E-09DB-6270-4F56-189D18D5F452}"/>
          </ac:spMkLst>
        </pc:spChg>
        <pc:spChg chg="add">
          <ac:chgData name="andres mauricio triana sanchez" userId="50323740-03e2-446a-8df1-d496cf872c8d" providerId="ADAL" clId="{4875804D-BF81-45B4-9309-3D947C5E0800}" dt="2025-09-21T21:05:39.910" v="1979" actId="26606"/>
          <ac:spMkLst>
            <pc:docMk/>
            <pc:sldMk cId="1394916848" sldId="256"/>
            <ac:spMk id="16" creationId="{F69F96FE-C3F5-4F02-8428-78ADCB975ED9}"/>
          </ac:spMkLst>
        </pc:spChg>
        <pc:spChg chg="add">
          <ac:chgData name="andres mauricio triana sanchez" userId="50323740-03e2-446a-8df1-d496cf872c8d" providerId="ADAL" clId="{4875804D-BF81-45B4-9309-3D947C5E0800}" dt="2025-09-21T21:05:39.910" v="1979" actId="26606"/>
          <ac:spMkLst>
            <pc:docMk/>
            <pc:sldMk cId="1394916848" sldId="256"/>
            <ac:spMk id="18" creationId="{F80C6B76-4D7E-4FE2-84E4-C4734B2B49EE}"/>
          </ac:spMkLst>
        </pc:spChg>
        <pc:picChg chg="mod">
          <ac:chgData name="andres mauricio triana sanchez" userId="50323740-03e2-446a-8df1-d496cf872c8d" providerId="ADAL" clId="{4875804D-BF81-45B4-9309-3D947C5E0800}" dt="2025-09-21T21:05:39.910" v="1979" actId="26606"/>
          <ac:picMkLst>
            <pc:docMk/>
            <pc:sldMk cId="1394916848" sldId="256"/>
            <ac:picMk id="4" creationId="{F7ED22D2-6EDD-6127-0479-44B16EEBF9AF}"/>
          </ac:picMkLst>
        </pc:picChg>
        <pc:cxnChg chg="add">
          <ac:chgData name="andres mauricio triana sanchez" userId="50323740-03e2-446a-8df1-d496cf872c8d" providerId="ADAL" clId="{4875804D-BF81-45B4-9309-3D947C5E0800}" dt="2025-09-21T21:05:39.910" v="1979" actId="26606"/>
          <ac:cxnSpMkLst>
            <pc:docMk/>
            <pc:sldMk cId="1394916848" sldId="256"/>
            <ac:cxnSpMk id="20" creationId="{16BEECB0-0766-4C59-B86E-5D26B7D8EF4D}"/>
          </ac:cxnSpMkLst>
        </pc:cxnChg>
      </pc:sldChg>
      <pc:sldChg chg="addSp delSp modSp mod ord modTransition">
        <pc:chgData name="andres mauricio triana sanchez" userId="50323740-03e2-446a-8df1-d496cf872c8d" providerId="ADAL" clId="{4875804D-BF81-45B4-9309-3D947C5E0800}" dt="2025-09-23T21:10:00.087" v="2141"/>
        <pc:sldMkLst>
          <pc:docMk/>
          <pc:sldMk cId="781891986" sldId="257"/>
        </pc:sldMkLst>
        <pc:spChg chg="mod">
          <ac:chgData name="andres mauricio triana sanchez" userId="50323740-03e2-446a-8df1-d496cf872c8d" providerId="ADAL" clId="{4875804D-BF81-45B4-9309-3D947C5E0800}" dt="2025-09-21T21:28:46.358" v="2015" actId="122"/>
          <ac:spMkLst>
            <pc:docMk/>
            <pc:sldMk cId="781891986" sldId="257"/>
            <ac:spMk id="2" creationId="{15DDCC04-59B1-AE0F-F322-0D8E016CFD1A}"/>
          </ac:spMkLst>
        </pc:spChg>
        <pc:picChg chg="add mod ord">
          <ac:chgData name="andres mauricio triana sanchez" userId="50323740-03e2-446a-8df1-d496cf872c8d" providerId="ADAL" clId="{4875804D-BF81-45B4-9309-3D947C5E0800}" dt="2025-09-22T15:41:18.811" v="2056" actId="1076"/>
          <ac:picMkLst>
            <pc:docMk/>
            <pc:sldMk cId="781891986" sldId="257"/>
            <ac:picMk id="4" creationId="{E8808848-210F-2511-40CD-7A9EA5226996}"/>
          </ac:picMkLst>
        </pc:picChg>
        <pc:picChg chg="add mod ord">
          <ac:chgData name="andres mauricio triana sanchez" userId="50323740-03e2-446a-8df1-d496cf872c8d" providerId="ADAL" clId="{4875804D-BF81-45B4-9309-3D947C5E0800}" dt="2025-09-22T15:41:18.811" v="2056" actId="1076"/>
          <ac:picMkLst>
            <pc:docMk/>
            <pc:sldMk cId="781891986" sldId="257"/>
            <ac:picMk id="8" creationId="{CEC69E19-22DB-8D60-8A92-9D048C85C660}"/>
          </ac:picMkLst>
        </pc:picChg>
      </pc:sldChg>
      <pc:sldChg chg="modSp mod modTransition">
        <pc:chgData name="andres mauricio triana sanchez" userId="50323740-03e2-446a-8df1-d496cf872c8d" providerId="ADAL" clId="{4875804D-BF81-45B4-9309-3D947C5E0800}" dt="2025-09-22T12:48:30.763" v="2034"/>
        <pc:sldMkLst>
          <pc:docMk/>
          <pc:sldMk cId="2554289542" sldId="258"/>
        </pc:sldMkLst>
        <pc:spChg chg="mod">
          <ac:chgData name="andres mauricio triana sanchez" userId="50323740-03e2-446a-8df1-d496cf872c8d" providerId="ADAL" clId="{4875804D-BF81-45B4-9309-3D947C5E0800}" dt="2025-09-21T20:06:33.499" v="850" actId="20577"/>
          <ac:spMkLst>
            <pc:docMk/>
            <pc:sldMk cId="2554289542" sldId="258"/>
            <ac:spMk id="3" creationId="{B81B4147-8B14-FE4C-243C-DEC14CE66BA1}"/>
          </ac:spMkLst>
        </pc:spChg>
      </pc:sldChg>
      <pc:sldChg chg="modTransition">
        <pc:chgData name="andres mauricio triana sanchez" userId="50323740-03e2-446a-8df1-d496cf872c8d" providerId="ADAL" clId="{4875804D-BF81-45B4-9309-3D947C5E0800}" dt="2025-09-22T12:48:30.763" v="2034"/>
        <pc:sldMkLst>
          <pc:docMk/>
          <pc:sldMk cId="2657142163" sldId="259"/>
        </pc:sldMkLst>
      </pc:sldChg>
      <pc:sldChg chg="modTransition">
        <pc:chgData name="andres mauricio triana sanchez" userId="50323740-03e2-446a-8df1-d496cf872c8d" providerId="ADAL" clId="{4875804D-BF81-45B4-9309-3D947C5E0800}" dt="2025-09-22T12:48:30.763" v="2034"/>
        <pc:sldMkLst>
          <pc:docMk/>
          <pc:sldMk cId="4008410616" sldId="260"/>
        </pc:sldMkLst>
      </pc:sldChg>
      <pc:sldChg chg="modTransition">
        <pc:chgData name="andres mauricio triana sanchez" userId="50323740-03e2-446a-8df1-d496cf872c8d" providerId="ADAL" clId="{4875804D-BF81-45B4-9309-3D947C5E0800}" dt="2025-09-22T12:48:30.763" v="2034"/>
        <pc:sldMkLst>
          <pc:docMk/>
          <pc:sldMk cId="2395603222" sldId="261"/>
        </pc:sldMkLst>
      </pc:sldChg>
      <pc:sldChg chg="modSp mod modTransition">
        <pc:chgData name="andres mauricio triana sanchez" userId="50323740-03e2-446a-8df1-d496cf872c8d" providerId="ADAL" clId="{4875804D-BF81-45B4-9309-3D947C5E0800}" dt="2025-09-22T12:48:30.763" v="2034"/>
        <pc:sldMkLst>
          <pc:docMk/>
          <pc:sldMk cId="3077246370" sldId="262"/>
        </pc:sldMkLst>
        <pc:spChg chg="mod">
          <ac:chgData name="andres mauricio triana sanchez" userId="50323740-03e2-446a-8df1-d496cf872c8d" providerId="ADAL" clId="{4875804D-BF81-45B4-9309-3D947C5E0800}" dt="2025-09-21T20:00:43.749" v="793" actId="20577"/>
          <ac:spMkLst>
            <pc:docMk/>
            <pc:sldMk cId="3077246370" sldId="262"/>
            <ac:spMk id="4" creationId="{EB473C61-83CB-0700-B2B6-EA8897C06872}"/>
          </ac:spMkLst>
        </pc:spChg>
      </pc:sldChg>
      <pc:sldChg chg="modSp mod modTransition">
        <pc:chgData name="andres mauricio triana sanchez" userId="50323740-03e2-446a-8df1-d496cf872c8d" providerId="ADAL" clId="{4875804D-BF81-45B4-9309-3D947C5E0800}" dt="2025-09-22T12:48:30.763" v="2034"/>
        <pc:sldMkLst>
          <pc:docMk/>
          <pc:sldMk cId="284141392" sldId="263"/>
        </pc:sldMkLst>
        <pc:spChg chg="mod">
          <ac:chgData name="andres mauricio triana sanchez" userId="50323740-03e2-446a-8df1-d496cf872c8d" providerId="ADAL" clId="{4875804D-BF81-45B4-9309-3D947C5E0800}" dt="2025-09-21T20:02:04.052" v="794" actId="20577"/>
          <ac:spMkLst>
            <pc:docMk/>
            <pc:sldMk cId="284141392" sldId="263"/>
            <ac:spMk id="2" creationId="{3611E23D-C963-5E9B-5637-552819B1F788}"/>
          </ac:spMkLst>
        </pc:spChg>
      </pc:sldChg>
      <pc:sldChg chg="modTransition">
        <pc:chgData name="andres mauricio triana sanchez" userId="50323740-03e2-446a-8df1-d496cf872c8d" providerId="ADAL" clId="{4875804D-BF81-45B4-9309-3D947C5E0800}" dt="2025-09-22T12:48:30.763" v="2034"/>
        <pc:sldMkLst>
          <pc:docMk/>
          <pc:sldMk cId="2013547106" sldId="264"/>
        </pc:sldMkLst>
      </pc:sldChg>
      <pc:sldChg chg="modSp mod modTransition">
        <pc:chgData name="andres mauricio triana sanchez" userId="50323740-03e2-446a-8df1-d496cf872c8d" providerId="ADAL" clId="{4875804D-BF81-45B4-9309-3D947C5E0800}" dt="2025-09-22T12:48:30.763" v="2034"/>
        <pc:sldMkLst>
          <pc:docMk/>
          <pc:sldMk cId="1746071933" sldId="265"/>
        </pc:sldMkLst>
        <pc:graphicFrameChg chg="modGraphic">
          <ac:chgData name="andres mauricio triana sanchez" userId="50323740-03e2-446a-8df1-d496cf872c8d" providerId="ADAL" clId="{4875804D-BF81-45B4-9309-3D947C5E0800}" dt="2025-09-21T21:23:03.756" v="2014" actId="20577"/>
          <ac:graphicFrameMkLst>
            <pc:docMk/>
            <pc:sldMk cId="1746071933" sldId="265"/>
            <ac:graphicFrameMk id="5" creationId="{C13478DD-8089-5E9B-0391-904D272DC5D2}"/>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2053450305" sldId="266"/>
        </pc:sldMkLst>
        <pc:spChg chg="mod">
          <ac:chgData name="andres mauricio triana sanchez" userId="50323740-03e2-446a-8df1-d496cf872c8d" providerId="ADAL" clId="{4875804D-BF81-45B4-9309-3D947C5E0800}" dt="2025-09-21T17:32:52.679" v="17" actId="26606"/>
          <ac:spMkLst>
            <pc:docMk/>
            <pc:sldMk cId="2053450305" sldId="266"/>
            <ac:spMk id="2" creationId="{CB5D0759-23B1-BD4C-DE9D-C1359E173E63}"/>
          </ac:spMkLst>
        </pc:spChg>
        <pc:spChg chg="mod">
          <ac:chgData name="andres mauricio triana sanchez" userId="50323740-03e2-446a-8df1-d496cf872c8d" providerId="ADAL" clId="{4875804D-BF81-45B4-9309-3D947C5E0800}" dt="2025-09-21T17:33:02.456" v="18" actId="123"/>
          <ac:spMkLst>
            <pc:docMk/>
            <pc:sldMk cId="2053450305" sldId="266"/>
            <ac:spMk id="3" creationId="{AFFA40B8-73DF-FD68-E0A6-8D593D177A67}"/>
          </ac:spMkLst>
        </pc:spChg>
        <pc:spChg chg="add">
          <ac:chgData name="andres mauricio triana sanchez" userId="50323740-03e2-446a-8df1-d496cf872c8d" providerId="ADAL" clId="{4875804D-BF81-45B4-9309-3D947C5E0800}" dt="2025-09-21T17:32:52.679" v="17" actId="26606"/>
          <ac:spMkLst>
            <pc:docMk/>
            <pc:sldMk cId="2053450305" sldId="266"/>
            <ac:spMk id="9" creationId="{BF02845A-8571-40C5-9F56-8F9B3F7C4E4C}"/>
          </ac:spMkLst>
        </pc:spChg>
        <pc:picChg chg="add">
          <ac:chgData name="andres mauricio triana sanchez" userId="50323740-03e2-446a-8df1-d496cf872c8d" providerId="ADAL" clId="{4875804D-BF81-45B4-9309-3D947C5E0800}" dt="2025-09-21T17:32:52.679" v="17" actId="26606"/>
          <ac:picMkLst>
            <pc:docMk/>
            <pc:sldMk cId="2053450305" sldId="266"/>
            <ac:picMk id="5" creationId="{91D174C5-E31B-DB62-038B-72658A4E9745}"/>
          </ac:picMkLst>
        </pc:picChg>
        <pc:cxnChg chg="add">
          <ac:chgData name="andres mauricio triana sanchez" userId="50323740-03e2-446a-8df1-d496cf872c8d" providerId="ADAL" clId="{4875804D-BF81-45B4-9309-3D947C5E0800}" dt="2025-09-21T17:32:52.679" v="17" actId="26606"/>
          <ac:cxnSpMkLst>
            <pc:docMk/>
            <pc:sldMk cId="2053450305" sldId="26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767515184" sldId="267"/>
        </pc:sldMkLst>
        <pc:spChg chg="mod">
          <ac:chgData name="andres mauricio triana sanchez" userId="50323740-03e2-446a-8df1-d496cf872c8d" providerId="ADAL" clId="{4875804D-BF81-45B4-9309-3D947C5E0800}" dt="2025-09-21T17:35:30.341" v="44" actId="26606"/>
          <ac:spMkLst>
            <pc:docMk/>
            <pc:sldMk cId="1767515184" sldId="267"/>
            <ac:spMk id="2" creationId="{B76BC0AC-551C-A3F8-396A-FA5D8F6C8BCA}"/>
          </ac:spMkLst>
        </pc:spChg>
        <pc:spChg chg="add">
          <ac:chgData name="andres mauricio triana sanchez" userId="50323740-03e2-446a-8df1-d496cf872c8d" providerId="ADAL" clId="{4875804D-BF81-45B4-9309-3D947C5E0800}" dt="2025-09-21T17:35:30.389" v="45" actId="26606"/>
          <ac:spMkLst>
            <pc:docMk/>
            <pc:sldMk cId="1767515184" sldId="267"/>
            <ac:spMk id="29" creationId="{BF02845A-8571-40C5-9F56-8F9B3F7C4E4C}"/>
          </ac:spMkLst>
        </pc:spChg>
        <pc:graphicFrameChg chg="add">
          <ac:chgData name="andres mauricio triana sanchez" userId="50323740-03e2-446a-8df1-d496cf872c8d" providerId="ADAL" clId="{4875804D-BF81-45B4-9309-3D947C5E0800}" dt="2025-09-21T17:35:30.389" v="45" actId="26606"/>
          <ac:graphicFrameMkLst>
            <pc:docMk/>
            <pc:sldMk cId="1767515184" sldId="267"/>
            <ac:graphicFrameMk id="31" creationId="{2DD94089-F585-1A81-0A6C-9ABDC90F724B}"/>
          </ac:graphicFrameMkLst>
        </pc:graphicFrameChg>
        <pc:picChg chg="add mod">
          <ac:chgData name="andres mauricio triana sanchez" userId="50323740-03e2-446a-8df1-d496cf872c8d" providerId="ADAL" clId="{4875804D-BF81-45B4-9309-3D947C5E0800}" dt="2025-09-21T17:35:30.341" v="44" actId="26606"/>
          <ac:picMkLst>
            <pc:docMk/>
            <pc:sldMk cId="1767515184" sldId="267"/>
            <ac:picMk id="7" creationId="{DEC47127-E088-DCB0-C6DD-2CA59F7CDEA9}"/>
          </ac:picMkLst>
        </pc:picChg>
        <pc:cxnChg chg="add">
          <ac:chgData name="andres mauricio triana sanchez" userId="50323740-03e2-446a-8df1-d496cf872c8d" providerId="ADAL" clId="{4875804D-BF81-45B4-9309-3D947C5E0800}" dt="2025-09-21T17:35:30.389" v="45" actId="26606"/>
          <ac:cxnSpMkLst>
            <pc:docMk/>
            <pc:sldMk cId="1767515184" sldId="267"/>
            <ac:cxnSpMk id="30" creationId="{F30BB598-81B4-41BB-BC44-CD9C29AE2EAB}"/>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40840829" sldId="268"/>
        </pc:sldMkLst>
        <pc:spChg chg="mod">
          <ac:chgData name="andres mauricio triana sanchez" userId="50323740-03e2-446a-8df1-d496cf872c8d" providerId="ADAL" clId="{4875804D-BF81-45B4-9309-3D947C5E0800}" dt="2025-09-21T17:37:50.823" v="69" actId="20577"/>
          <ac:spMkLst>
            <pc:docMk/>
            <pc:sldMk cId="2040840829" sldId="268"/>
            <ac:spMk id="2" creationId="{F830DB59-03A9-8163-5AA5-DFD1A46BA0A5}"/>
          </ac:spMkLst>
        </pc:spChg>
        <pc:spChg chg="add">
          <ac:chgData name="andres mauricio triana sanchez" userId="50323740-03e2-446a-8df1-d496cf872c8d" providerId="ADAL" clId="{4875804D-BF81-45B4-9309-3D947C5E0800}" dt="2025-09-21T17:37:22.005" v="65" actId="26606"/>
          <ac:spMkLst>
            <pc:docMk/>
            <pc:sldMk cId="2040840829" sldId="268"/>
            <ac:spMk id="9" creationId="{ABE3B514-83FE-45D4-988C-78925DD13254}"/>
          </ac:spMkLst>
        </pc:spChg>
        <pc:graphicFrameChg chg="add">
          <ac:chgData name="andres mauricio triana sanchez" userId="50323740-03e2-446a-8df1-d496cf872c8d" providerId="ADAL" clId="{4875804D-BF81-45B4-9309-3D947C5E0800}" dt="2025-09-21T17:37:22.005" v="65" actId="26606"/>
          <ac:graphicFrameMkLst>
            <pc:docMk/>
            <pc:sldMk cId="2040840829" sldId="268"/>
            <ac:graphicFrameMk id="5" creationId="{DF0C3610-50D7-AAF1-BC77-E395F74F9F57}"/>
          </ac:graphicFrameMkLst>
        </pc:graphicFrameChg>
        <pc:cxnChg chg="add">
          <ac:chgData name="andres mauricio triana sanchez" userId="50323740-03e2-446a-8df1-d496cf872c8d" providerId="ADAL" clId="{4875804D-BF81-45B4-9309-3D947C5E0800}" dt="2025-09-21T17:37:22.005" v="65" actId="26606"/>
          <ac:cxnSpMkLst>
            <pc:docMk/>
            <pc:sldMk cId="2040840829" sldId="268"/>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435836042" sldId="269"/>
        </pc:sldMkLst>
        <pc:spChg chg="mod">
          <ac:chgData name="andres mauricio triana sanchez" userId="50323740-03e2-446a-8df1-d496cf872c8d" providerId="ADAL" clId="{4875804D-BF81-45B4-9309-3D947C5E0800}" dt="2025-09-21T19:15:27.278" v="111" actId="26606"/>
          <ac:spMkLst>
            <pc:docMk/>
            <pc:sldMk cId="1435836042" sldId="269"/>
            <ac:spMk id="2" creationId="{C84C5B0A-64E9-CE4A-E99B-EF8E81945E01}"/>
          </ac:spMkLst>
        </pc:spChg>
        <pc:spChg chg="add mod">
          <ac:chgData name="andres mauricio triana sanchez" userId="50323740-03e2-446a-8df1-d496cf872c8d" providerId="ADAL" clId="{4875804D-BF81-45B4-9309-3D947C5E0800}" dt="2025-09-21T19:16:18.077" v="118" actId="123"/>
          <ac:spMkLst>
            <pc:docMk/>
            <pc:sldMk cId="1435836042" sldId="269"/>
            <ac:spMk id="4" creationId="{FD214100-1FC6-E498-1C8E-C3A8973CDEAF}"/>
          </ac:spMkLst>
        </pc:spChg>
        <pc:spChg chg="add">
          <ac:chgData name="andres mauricio triana sanchez" userId="50323740-03e2-446a-8df1-d496cf872c8d" providerId="ADAL" clId="{4875804D-BF81-45B4-9309-3D947C5E0800}" dt="2025-09-21T19:15:27.278" v="111" actId="26606"/>
          <ac:spMkLst>
            <pc:docMk/>
            <pc:sldMk cId="1435836042" sldId="269"/>
            <ac:spMk id="8" creationId="{E0BA761B-DE6B-4078-B4C9-0FFE37D23862}"/>
          </ac:spMkLst>
        </pc:spChg>
        <pc:graphicFrameChg chg="add">
          <ac:chgData name="andres mauricio triana sanchez" userId="50323740-03e2-446a-8df1-d496cf872c8d" providerId="ADAL" clId="{4875804D-BF81-45B4-9309-3D947C5E0800}" dt="2025-09-21T19:16:23.474" v="119" actId="26606"/>
          <ac:graphicFrameMkLst>
            <pc:docMk/>
            <pc:sldMk cId="1435836042" sldId="269"/>
            <ac:graphicFrameMk id="28" creationId="{6ECA3EBC-F6CC-3260-12BE-C0CEAEF130F2}"/>
          </ac:graphicFrameMkLst>
        </pc:graphicFrameChg>
        <pc:cxnChg chg="add">
          <ac:chgData name="andres mauricio triana sanchez" userId="50323740-03e2-446a-8df1-d496cf872c8d" providerId="ADAL" clId="{4875804D-BF81-45B4-9309-3D947C5E0800}" dt="2025-09-21T19:15:27.278" v="111" actId="26606"/>
          <ac:cxnSpMkLst>
            <pc:docMk/>
            <pc:sldMk cId="1435836042" sldId="269"/>
            <ac:cxnSpMk id="10"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193212278" sldId="270"/>
        </pc:sldMkLst>
        <pc:spChg chg="mod">
          <ac:chgData name="andres mauricio triana sanchez" userId="50323740-03e2-446a-8df1-d496cf872c8d" providerId="ADAL" clId="{4875804D-BF81-45B4-9309-3D947C5E0800}" dt="2025-09-21T19:20:44.022" v="172" actId="26606"/>
          <ac:spMkLst>
            <pc:docMk/>
            <pc:sldMk cId="3193212278" sldId="270"/>
            <ac:spMk id="2" creationId="{212F22D8-40DC-D150-9202-B1ACBCF50ADC}"/>
          </ac:spMkLst>
        </pc:spChg>
        <pc:spChg chg="add">
          <ac:chgData name="andres mauricio triana sanchez" userId="50323740-03e2-446a-8df1-d496cf872c8d" providerId="ADAL" clId="{4875804D-BF81-45B4-9309-3D947C5E0800}" dt="2025-09-21T19:20:44.022" v="172" actId="26606"/>
          <ac:spMkLst>
            <pc:docMk/>
            <pc:sldMk cId="3193212278" sldId="270"/>
            <ac:spMk id="9" creationId="{ABE3B514-83FE-45D4-988C-78925DD13254}"/>
          </ac:spMkLst>
        </pc:spChg>
        <pc:graphicFrameChg chg="add mod">
          <ac:chgData name="andres mauricio triana sanchez" userId="50323740-03e2-446a-8df1-d496cf872c8d" providerId="ADAL" clId="{4875804D-BF81-45B4-9309-3D947C5E0800}" dt="2025-09-21T19:20:53.640" v="174" actId="123"/>
          <ac:graphicFrameMkLst>
            <pc:docMk/>
            <pc:sldMk cId="3193212278" sldId="270"/>
            <ac:graphicFrameMk id="5" creationId="{4BDF0BCF-6C41-48E6-B705-873D82A08DF3}"/>
          </ac:graphicFrameMkLst>
        </pc:graphicFrameChg>
        <pc:cxnChg chg="add">
          <ac:chgData name="andres mauricio triana sanchez" userId="50323740-03e2-446a-8df1-d496cf872c8d" providerId="ADAL" clId="{4875804D-BF81-45B4-9309-3D947C5E0800}" dt="2025-09-21T19:20:44.022" v="172" actId="26606"/>
          <ac:cxnSpMkLst>
            <pc:docMk/>
            <pc:sldMk cId="3193212278" sldId="270"/>
            <ac:cxnSpMk id="11" creationId="{787CBF7F-92AD-42B8-AA3E-C4AF7A2AD3E8}"/>
          </ac:cxnSpMkLst>
        </pc:cxnChg>
      </pc:sldChg>
      <pc:sldChg chg="addSp delSp modSp new mod modTransition">
        <pc:chgData name="andres mauricio triana sanchez" userId="50323740-03e2-446a-8df1-d496cf872c8d" providerId="ADAL" clId="{4875804D-BF81-45B4-9309-3D947C5E0800}" dt="2025-09-22T12:48:30.763" v="2034"/>
        <pc:sldMkLst>
          <pc:docMk/>
          <pc:sldMk cId="1836701074" sldId="271"/>
        </pc:sldMkLst>
        <pc:spChg chg="mod">
          <ac:chgData name="andres mauricio triana sanchez" userId="50323740-03e2-446a-8df1-d496cf872c8d" providerId="ADAL" clId="{4875804D-BF81-45B4-9309-3D947C5E0800}" dt="2025-09-21T19:22:00.786" v="198" actId="27636"/>
          <ac:spMkLst>
            <pc:docMk/>
            <pc:sldMk cId="1836701074" sldId="271"/>
            <ac:spMk id="2" creationId="{FD0872B9-FA2B-5B5C-68F4-F65542BD80F0}"/>
          </ac:spMkLst>
        </pc:spChg>
        <pc:graphicFrameChg chg="add">
          <ac:chgData name="andres mauricio triana sanchez" userId="50323740-03e2-446a-8df1-d496cf872c8d" providerId="ADAL" clId="{4875804D-BF81-45B4-9309-3D947C5E0800}" dt="2025-09-21T19:22:17.982" v="199" actId="26606"/>
          <ac:graphicFrameMkLst>
            <pc:docMk/>
            <pc:sldMk cId="1836701074" sldId="271"/>
            <ac:graphicFrameMk id="5" creationId="{8F0121FA-90C3-E14D-D739-5051254522CD}"/>
          </ac:graphicFrameMkLst>
        </pc:graphicFrameChg>
      </pc:sldChg>
      <pc:sldChg chg="addSp delSp modSp new mod modTransition">
        <pc:chgData name="andres mauricio triana sanchez" userId="50323740-03e2-446a-8df1-d496cf872c8d" providerId="ADAL" clId="{4875804D-BF81-45B4-9309-3D947C5E0800}" dt="2025-09-22T12:48:30.763" v="2034"/>
        <pc:sldMkLst>
          <pc:docMk/>
          <pc:sldMk cId="437111827" sldId="272"/>
        </pc:sldMkLst>
        <pc:spChg chg="mod">
          <ac:chgData name="andres mauricio triana sanchez" userId="50323740-03e2-446a-8df1-d496cf872c8d" providerId="ADAL" clId="{4875804D-BF81-45B4-9309-3D947C5E0800}" dt="2025-09-21T19:23:01.482" v="207" actId="20577"/>
          <ac:spMkLst>
            <pc:docMk/>
            <pc:sldMk cId="437111827" sldId="272"/>
            <ac:spMk id="2" creationId="{4ACD4157-C1B3-0C6B-1D57-2DD285C70B5E}"/>
          </ac:spMkLst>
        </pc:spChg>
        <pc:graphicFrameChg chg="add">
          <ac:chgData name="andres mauricio triana sanchez" userId="50323740-03e2-446a-8df1-d496cf872c8d" providerId="ADAL" clId="{4875804D-BF81-45B4-9309-3D947C5E0800}" dt="2025-09-21T19:23:09.892" v="208" actId="26606"/>
          <ac:graphicFrameMkLst>
            <pc:docMk/>
            <pc:sldMk cId="437111827" sldId="272"/>
            <ac:graphicFrameMk id="5" creationId="{3B3F7CA4-5C4D-9613-8D40-B9A29713764E}"/>
          </ac:graphicFrameMkLst>
        </pc:graphicFrameChg>
      </pc:sldChg>
      <pc:sldChg chg="addSp delSp modSp new mod ord modTransition setBg">
        <pc:chgData name="andres mauricio triana sanchez" userId="50323740-03e2-446a-8df1-d496cf872c8d" providerId="ADAL" clId="{4875804D-BF81-45B4-9309-3D947C5E0800}" dt="2025-09-22T12:48:30.763" v="2034"/>
        <pc:sldMkLst>
          <pc:docMk/>
          <pc:sldMk cId="2475260735" sldId="273"/>
        </pc:sldMkLst>
        <pc:spChg chg="mod">
          <ac:chgData name="andres mauricio triana sanchez" userId="50323740-03e2-446a-8df1-d496cf872c8d" providerId="ADAL" clId="{4875804D-BF81-45B4-9309-3D947C5E0800}" dt="2025-09-21T19:25:12.963" v="243" actId="26606"/>
          <ac:spMkLst>
            <pc:docMk/>
            <pc:sldMk cId="2475260735" sldId="273"/>
            <ac:spMk id="2" creationId="{9AEA3B72-F8BC-5348-F2CF-7177AEC06D1E}"/>
          </ac:spMkLst>
        </pc:spChg>
        <pc:spChg chg="mod ord">
          <ac:chgData name="andres mauricio triana sanchez" userId="50323740-03e2-446a-8df1-d496cf872c8d" providerId="ADAL" clId="{4875804D-BF81-45B4-9309-3D947C5E0800}" dt="2025-09-21T19:26:38.441" v="257" actId="27636"/>
          <ac:spMkLst>
            <pc:docMk/>
            <pc:sldMk cId="2475260735" sldId="273"/>
            <ac:spMk id="3" creationId="{08B93E88-39AE-366C-AA17-491337B0998C}"/>
          </ac:spMkLst>
        </pc:spChg>
        <pc:spChg chg="add">
          <ac:chgData name="andres mauricio triana sanchez" userId="50323740-03e2-446a-8df1-d496cf872c8d" providerId="ADAL" clId="{4875804D-BF81-45B4-9309-3D947C5E0800}" dt="2025-09-21T19:25:12.963" v="243" actId="26606"/>
          <ac:spMkLst>
            <pc:docMk/>
            <pc:sldMk cId="2475260735" sldId="273"/>
            <ac:spMk id="16" creationId="{BF02845A-8571-40C5-9F56-8F9B3F7C4E4C}"/>
          </ac:spMkLst>
        </pc:spChg>
        <pc:picChg chg="add mod">
          <ac:chgData name="andres mauricio triana sanchez" userId="50323740-03e2-446a-8df1-d496cf872c8d" providerId="ADAL" clId="{4875804D-BF81-45B4-9309-3D947C5E0800}" dt="2025-09-21T19:25:12.963" v="243" actId="26606"/>
          <ac:picMkLst>
            <pc:docMk/>
            <pc:sldMk cId="2475260735" sldId="273"/>
            <ac:picMk id="5" creationId="{254B546E-4403-AED7-8552-F646543599B5}"/>
          </ac:picMkLst>
        </pc:picChg>
        <pc:cxnChg chg="add">
          <ac:chgData name="andres mauricio triana sanchez" userId="50323740-03e2-446a-8df1-d496cf872c8d" providerId="ADAL" clId="{4875804D-BF81-45B4-9309-3D947C5E0800}" dt="2025-09-21T19:25:12.963" v="243" actId="26606"/>
          <ac:cxnSpMkLst>
            <pc:docMk/>
            <pc:sldMk cId="2475260735" sldId="273"/>
            <ac:cxnSpMk id="18" creationId="{62375961-B15F-47AE-9A79-5883D42CF885}"/>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96677841" sldId="274"/>
        </pc:sldMkLst>
        <pc:spChg chg="mod">
          <ac:chgData name="andres mauricio triana sanchez" userId="50323740-03e2-446a-8df1-d496cf872c8d" providerId="ADAL" clId="{4875804D-BF81-45B4-9309-3D947C5E0800}" dt="2025-09-21T19:27:21.974" v="271" actId="26606"/>
          <ac:spMkLst>
            <pc:docMk/>
            <pc:sldMk cId="2096677841" sldId="274"/>
            <ac:spMk id="2" creationId="{D1BE0329-EDC4-9F90-1310-7E7EE90017B5}"/>
          </ac:spMkLst>
        </pc:spChg>
        <pc:spChg chg="add">
          <ac:chgData name="andres mauricio triana sanchez" userId="50323740-03e2-446a-8df1-d496cf872c8d" providerId="ADAL" clId="{4875804D-BF81-45B4-9309-3D947C5E0800}" dt="2025-09-21T19:27:21.974" v="271" actId="26606"/>
          <ac:spMkLst>
            <pc:docMk/>
            <pc:sldMk cId="2096677841" sldId="274"/>
            <ac:spMk id="9" creationId="{E0BA761B-DE6B-4078-B4C9-0FFE37D23862}"/>
          </ac:spMkLst>
        </pc:spChg>
        <pc:graphicFrameChg chg="add">
          <ac:chgData name="andres mauricio triana sanchez" userId="50323740-03e2-446a-8df1-d496cf872c8d" providerId="ADAL" clId="{4875804D-BF81-45B4-9309-3D947C5E0800}" dt="2025-09-21T19:27:21.974" v="271" actId="26606"/>
          <ac:graphicFrameMkLst>
            <pc:docMk/>
            <pc:sldMk cId="2096677841" sldId="274"/>
            <ac:graphicFrameMk id="5" creationId="{4F7003D7-9D67-4A28-049A-F044890EB3D6}"/>
          </ac:graphicFrameMkLst>
        </pc:graphicFrameChg>
        <pc:cxnChg chg="add">
          <ac:chgData name="andres mauricio triana sanchez" userId="50323740-03e2-446a-8df1-d496cf872c8d" providerId="ADAL" clId="{4875804D-BF81-45B4-9309-3D947C5E0800}" dt="2025-09-21T19:27:21.974" v="271" actId="26606"/>
          <ac:cxnSpMkLst>
            <pc:docMk/>
            <pc:sldMk cId="2096677841" sldId="274"/>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3568416" sldId="275"/>
        </pc:sldMkLst>
        <pc:spChg chg="mod">
          <ac:chgData name="andres mauricio triana sanchez" userId="50323740-03e2-446a-8df1-d496cf872c8d" providerId="ADAL" clId="{4875804D-BF81-45B4-9309-3D947C5E0800}" dt="2025-09-21T19:27:59.345" v="283" actId="26606"/>
          <ac:spMkLst>
            <pc:docMk/>
            <pc:sldMk cId="33568416" sldId="275"/>
            <ac:spMk id="2" creationId="{F5C379C7-3A49-8955-5C0C-906AA9E6590A}"/>
          </ac:spMkLst>
        </pc:spChg>
        <pc:spChg chg="add">
          <ac:chgData name="andres mauricio triana sanchez" userId="50323740-03e2-446a-8df1-d496cf872c8d" providerId="ADAL" clId="{4875804D-BF81-45B4-9309-3D947C5E0800}" dt="2025-09-21T19:27:59.345" v="283" actId="26606"/>
          <ac:spMkLst>
            <pc:docMk/>
            <pc:sldMk cId="33568416" sldId="275"/>
            <ac:spMk id="9" creationId="{E0BA761B-DE6B-4078-B4C9-0FFE37D23862}"/>
          </ac:spMkLst>
        </pc:spChg>
        <pc:graphicFrameChg chg="add">
          <ac:chgData name="andres mauricio triana sanchez" userId="50323740-03e2-446a-8df1-d496cf872c8d" providerId="ADAL" clId="{4875804D-BF81-45B4-9309-3D947C5E0800}" dt="2025-09-21T19:27:59.345" v="283" actId="26606"/>
          <ac:graphicFrameMkLst>
            <pc:docMk/>
            <pc:sldMk cId="33568416" sldId="275"/>
            <ac:graphicFrameMk id="5" creationId="{3F61B966-64CF-AEFD-8998-C558D9ABA686}"/>
          </ac:graphicFrameMkLst>
        </pc:graphicFrameChg>
        <pc:cxnChg chg="add">
          <ac:chgData name="andres mauricio triana sanchez" userId="50323740-03e2-446a-8df1-d496cf872c8d" providerId="ADAL" clId="{4875804D-BF81-45B4-9309-3D947C5E0800}" dt="2025-09-21T19:27:59.345" v="283" actId="26606"/>
          <ac:cxnSpMkLst>
            <pc:docMk/>
            <pc:sldMk cId="33568416" sldId="275"/>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1826777110" sldId="276"/>
        </pc:sldMkLst>
        <pc:spChg chg="mod">
          <ac:chgData name="andres mauricio triana sanchez" userId="50323740-03e2-446a-8df1-d496cf872c8d" providerId="ADAL" clId="{4875804D-BF81-45B4-9309-3D947C5E0800}" dt="2025-09-21T19:28:34.316" v="296" actId="26606"/>
          <ac:spMkLst>
            <pc:docMk/>
            <pc:sldMk cId="1826777110" sldId="276"/>
            <ac:spMk id="2" creationId="{F9B13A93-4F07-06BB-FF3A-CBA6F735B9E0}"/>
          </ac:spMkLst>
        </pc:spChg>
        <pc:spChg chg="add">
          <ac:chgData name="andres mauricio triana sanchez" userId="50323740-03e2-446a-8df1-d496cf872c8d" providerId="ADAL" clId="{4875804D-BF81-45B4-9309-3D947C5E0800}" dt="2025-09-21T19:28:34.316" v="296" actId="26606"/>
          <ac:spMkLst>
            <pc:docMk/>
            <pc:sldMk cId="1826777110" sldId="276"/>
            <ac:spMk id="13" creationId="{E0BA761B-DE6B-4078-B4C9-0FFE37D23862}"/>
          </ac:spMkLst>
        </pc:spChg>
        <pc:graphicFrameChg chg="add">
          <ac:chgData name="andres mauricio triana sanchez" userId="50323740-03e2-446a-8df1-d496cf872c8d" providerId="ADAL" clId="{4875804D-BF81-45B4-9309-3D947C5E0800}" dt="2025-09-21T19:28:34.316" v="296" actId="26606"/>
          <ac:graphicFrameMkLst>
            <pc:docMk/>
            <pc:sldMk cId="1826777110" sldId="276"/>
            <ac:graphicFrameMk id="15" creationId="{DCB233A3-E6ED-1C6F-DFEC-443D5CE40672}"/>
          </ac:graphicFrameMkLst>
        </pc:graphicFrameChg>
        <pc:cxnChg chg="add">
          <ac:chgData name="andres mauricio triana sanchez" userId="50323740-03e2-446a-8df1-d496cf872c8d" providerId="ADAL" clId="{4875804D-BF81-45B4-9309-3D947C5E0800}" dt="2025-09-21T19:28:34.316" v="296" actId="26606"/>
          <ac:cxnSpMkLst>
            <pc:docMk/>
            <pc:sldMk cId="1826777110" sldId="276"/>
            <ac:cxnSpMk id="14"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406105720" sldId="277"/>
        </pc:sldMkLst>
        <pc:spChg chg="mod">
          <ac:chgData name="andres mauricio triana sanchez" userId="50323740-03e2-446a-8df1-d496cf872c8d" providerId="ADAL" clId="{4875804D-BF81-45B4-9309-3D947C5E0800}" dt="2025-09-21T19:28:58.733" v="304" actId="26606"/>
          <ac:spMkLst>
            <pc:docMk/>
            <pc:sldMk cId="3406105720" sldId="277"/>
            <ac:spMk id="2" creationId="{0B0410A4-7B11-E492-D135-115B2049B8DD}"/>
          </ac:spMkLst>
        </pc:spChg>
        <pc:spChg chg="add">
          <ac:chgData name="andres mauricio triana sanchez" userId="50323740-03e2-446a-8df1-d496cf872c8d" providerId="ADAL" clId="{4875804D-BF81-45B4-9309-3D947C5E0800}" dt="2025-09-21T19:28:58.733" v="304" actId="26606"/>
          <ac:spMkLst>
            <pc:docMk/>
            <pc:sldMk cId="3406105720" sldId="277"/>
            <ac:spMk id="9" creationId="{E0BA761B-DE6B-4078-B4C9-0FFE37D23862}"/>
          </ac:spMkLst>
        </pc:spChg>
        <pc:graphicFrameChg chg="add">
          <ac:chgData name="andres mauricio triana sanchez" userId="50323740-03e2-446a-8df1-d496cf872c8d" providerId="ADAL" clId="{4875804D-BF81-45B4-9309-3D947C5E0800}" dt="2025-09-21T19:28:58.733" v="304" actId="26606"/>
          <ac:graphicFrameMkLst>
            <pc:docMk/>
            <pc:sldMk cId="3406105720" sldId="277"/>
            <ac:graphicFrameMk id="5" creationId="{4A7C8687-226E-8D8A-0CFF-C8353A0AB214}"/>
          </ac:graphicFrameMkLst>
        </pc:graphicFrameChg>
        <pc:cxnChg chg="add">
          <ac:chgData name="andres mauricio triana sanchez" userId="50323740-03e2-446a-8df1-d496cf872c8d" providerId="ADAL" clId="{4875804D-BF81-45B4-9309-3D947C5E0800}" dt="2025-09-21T19:28:58.733" v="304" actId="26606"/>
          <ac:cxnSpMkLst>
            <pc:docMk/>
            <pc:sldMk cId="3406105720" sldId="277"/>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45362405" sldId="278"/>
        </pc:sldMkLst>
        <pc:spChg chg="mod">
          <ac:chgData name="andres mauricio triana sanchez" userId="50323740-03e2-446a-8df1-d496cf872c8d" providerId="ADAL" clId="{4875804D-BF81-45B4-9309-3D947C5E0800}" dt="2025-09-21T19:35:47.141" v="402" actId="26606"/>
          <ac:spMkLst>
            <pc:docMk/>
            <pc:sldMk cId="1845362405" sldId="278"/>
            <ac:spMk id="2" creationId="{520CD237-6EDB-93D2-EE6F-DAE98EE1051B}"/>
          </ac:spMkLst>
        </pc:spChg>
        <pc:spChg chg="add mod">
          <ac:chgData name="andres mauricio triana sanchez" userId="50323740-03e2-446a-8df1-d496cf872c8d" providerId="ADAL" clId="{4875804D-BF81-45B4-9309-3D947C5E0800}" dt="2025-09-21T19:35:47.141" v="402" actId="26606"/>
          <ac:spMkLst>
            <pc:docMk/>
            <pc:sldMk cId="1845362405" sldId="278"/>
            <ac:spMk id="4" creationId="{AC2EAAAE-854D-544C-88A0-5FD0F78E9C92}"/>
          </ac:spMkLst>
        </pc:spChg>
        <pc:spChg chg="add">
          <ac:chgData name="andres mauricio triana sanchez" userId="50323740-03e2-446a-8df1-d496cf872c8d" providerId="ADAL" clId="{4875804D-BF81-45B4-9309-3D947C5E0800}" dt="2025-09-21T19:35:47.141" v="402" actId="26606"/>
          <ac:spMkLst>
            <pc:docMk/>
            <pc:sldMk cId="1845362405" sldId="278"/>
            <ac:spMk id="13" creationId="{ABE3B514-83FE-45D4-988C-78925DD13254}"/>
          </ac:spMkLst>
        </pc:spChg>
        <pc:cxnChg chg="add">
          <ac:chgData name="andres mauricio triana sanchez" userId="50323740-03e2-446a-8df1-d496cf872c8d" providerId="ADAL" clId="{4875804D-BF81-45B4-9309-3D947C5E0800}" dt="2025-09-21T19:35:47.141" v="402" actId="26606"/>
          <ac:cxnSpMkLst>
            <pc:docMk/>
            <pc:sldMk cId="1845362405" sldId="278"/>
            <ac:cxnSpMk id="15" creationId="{787CBF7F-92AD-42B8-AA3E-C4AF7A2AD3E8}"/>
          </ac:cxnSpMkLst>
        </pc:cxnChg>
      </pc:sldChg>
      <pc:sldChg chg="new del">
        <pc:chgData name="andres mauricio triana sanchez" userId="50323740-03e2-446a-8df1-d496cf872c8d" providerId="ADAL" clId="{4875804D-BF81-45B4-9309-3D947C5E0800}" dt="2025-09-21T19:31:42.759" v="309" actId="680"/>
        <pc:sldMkLst>
          <pc:docMk/>
          <pc:sldMk cId="3409618730" sldId="278"/>
        </pc:sldMkLst>
      </pc:sldChg>
      <pc:sldChg chg="addSp delSp modSp new mod modTransition setBg">
        <pc:chgData name="andres mauricio triana sanchez" userId="50323740-03e2-446a-8df1-d496cf872c8d" providerId="ADAL" clId="{4875804D-BF81-45B4-9309-3D947C5E0800}" dt="2025-09-22T12:48:30.763" v="2034"/>
        <pc:sldMkLst>
          <pc:docMk/>
          <pc:sldMk cId="1686910600" sldId="279"/>
        </pc:sldMkLst>
        <pc:spChg chg="mod">
          <ac:chgData name="andres mauricio triana sanchez" userId="50323740-03e2-446a-8df1-d496cf872c8d" providerId="ADAL" clId="{4875804D-BF81-45B4-9309-3D947C5E0800}" dt="2025-09-21T19:36:17.096" v="430" actId="26606"/>
          <ac:spMkLst>
            <pc:docMk/>
            <pc:sldMk cId="1686910600" sldId="279"/>
            <ac:spMk id="2" creationId="{689E852B-5D81-CBA6-A34A-7457B6F53407}"/>
          </ac:spMkLst>
        </pc:spChg>
        <pc:spChg chg="add">
          <ac:chgData name="andres mauricio triana sanchez" userId="50323740-03e2-446a-8df1-d496cf872c8d" providerId="ADAL" clId="{4875804D-BF81-45B4-9309-3D947C5E0800}" dt="2025-09-21T19:36:17.096" v="430" actId="26606"/>
          <ac:spMkLst>
            <pc:docMk/>
            <pc:sldMk cId="1686910600" sldId="279"/>
            <ac:spMk id="11" creationId="{F69F96FE-C3F5-4F02-8428-78ADCB975ED9}"/>
          </ac:spMkLst>
        </pc:spChg>
        <pc:spChg chg="add">
          <ac:chgData name="andres mauricio triana sanchez" userId="50323740-03e2-446a-8df1-d496cf872c8d" providerId="ADAL" clId="{4875804D-BF81-45B4-9309-3D947C5E0800}" dt="2025-09-21T19:36:17.096" v="430" actId="26606"/>
          <ac:spMkLst>
            <pc:docMk/>
            <pc:sldMk cId="1686910600" sldId="279"/>
            <ac:spMk id="13" creationId="{F80C6B76-4D7E-4FE2-84E4-C4734B2B49EE}"/>
          </ac:spMkLst>
        </pc:spChg>
        <pc:picChg chg="add">
          <ac:chgData name="andres mauricio triana sanchez" userId="50323740-03e2-446a-8df1-d496cf872c8d" providerId="ADAL" clId="{4875804D-BF81-45B4-9309-3D947C5E0800}" dt="2025-09-21T19:36:17.096" v="430" actId="26606"/>
          <ac:picMkLst>
            <pc:docMk/>
            <pc:sldMk cId="1686910600" sldId="279"/>
            <ac:picMk id="5" creationId="{19FF3C2C-7833-BCDB-C024-983A0F66FB86}"/>
          </ac:picMkLst>
        </pc:picChg>
        <pc:cxnChg chg="add">
          <ac:chgData name="andres mauricio triana sanchez" userId="50323740-03e2-446a-8df1-d496cf872c8d" providerId="ADAL" clId="{4875804D-BF81-45B4-9309-3D947C5E0800}" dt="2025-09-21T19:36:17.096" v="430" actId="26606"/>
          <ac:cxnSpMkLst>
            <pc:docMk/>
            <pc:sldMk cId="1686910600" sldId="279"/>
            <ac:cxnSpMk id="9" creationId="{EAD4CCDA-06BF-4D2A-B44F-195AEC0B5B22}"/>
          </ac:cxnSpMkLst>
        </pc:cxnChg>
        <pc:cxnChg chg="add">
          <ac:chgData name="andres mauricio triana sanchez" userId="50323740-03e2-446a-8df1-d496cf872c8d" providerId="ADAL" clId="{4875804D-BF81-45B4-9309-3D947C5E0800}" dt="2025-09-21T19:36:17.096" v="430" actId="26606"/>
          <ac:cxnSpMkLst>
            <pc:docMk/>
            <pc:sldMk cId="1686910600" sldId="279"/>
            <ac:cxnSpMk id="15" creationId="{16BEECB0-0766-4C59-B86E-5D26B7D8EF4D}"/>
          </ac:cxnSpMkLst>
        </pc:cxnChg>
      </pc:sldChg>
      <pc:sldChg chg="addSp delSp modSp new del">
        <pc:chgData name="andres mauricio triana sanchez" userId="50323740-03e2-446a-8df1-d496cf872c8d" providerId="ADAL" clId="{4875804D-BF81-45B4-9309-3D947C5E0800}" dt="2025-09-21T19:34:11.884" v="390" actId="680"/>
        <pc:sldMkLst>
          <pc:docMk/>
          <pc:sldMk cId="1872676085" sldId="279"/>
        </pc:sldMkLst>
      </pc:sldChg>
      <pc:sldChg chg="addSp delSp modSp new mod modTransition setBg">
        <pc:chgData name="andres mauricio triana sanchez" userId="50323740-03e2-446a-8df1-d496cf872c8d" providerId="ADAL" clId="{4875804D-BF81-45B4-9309-3D947C5E0800}" dt="2025-09-22T12:48:30.763" v="2034"/>
        <pc:sldMkLst>
          <pc:docMk/>
          <pc:sldMk cId="1483111495" sldId="280"/>
        </pc:sldMkLst>
        <pc:spChg chg="mod">
          <ac:chgData name="andres mauricio triana sanchez" userId="50323740-03e2-446a-8df1-d496cf872c8d" providerId="ADAL" clId="{4875804D-BF81-45B4-9309-3D947C5E0800}" dt="2025-09-21T19:37:50.684" v="447" actId="26606"/>
          <ac:spMkLst>
            <pc:docMk/>
            <pc:sldMk cId="1483111495" sldId="280"/>
            <ac:spMk id="2" creationId="{922CDEBC-C976-07DF-259D-38BC7405A475}"/>
          </ac:spMkLst>
        </pc:spChg>
        <pc:spChg chg="mod">
          <ac:chgData name="andres mauricio triana sanchez" userId="50323740-03e2-446a-8df1-d496cf872c8d" providerId="ADAL" clId="{4875804D-BF81-45B4-9309-3D947C5E0800}" dt="2025-09-21T19:37:58.874" v="449" actId="123"/>
          <ac:spMkLst>
            <pc:docMk/>
            <pc:sldMk cId="1483111495" sldId="280"/>
            <ac:spMk id="3" creationId="{EDE2EDA1-DD8B-4AC2-DD9C-4422517C9CF7}"/>
          </ac:spMkLst>
        </pc:spChg>
        <pc:spChg chg="add">
          <ac:chgData name="andres mauricio triana sanchez" userId="50323740-03e2-446a-8df1-d496cf872c8d" providerId="ADAL" clId="{4875804D-BF81-45B4-9309-3D947C5E0800}" dt="2025-09-21T19:37:50.684" v="447" actId="26606"/>
          <ac:spMkLst>
            <pc:docMk/>
            <pc:sldMk cId="1483111495" sldId="280"/>
            <ac:spMk id="10" creationId="{BF02845A-8571-40C5-9F56-8F9B3F7C4E4C}"/>
          </ac:spMkLst>
        </pc:spChg>
        <pc:picChg chg="add">
          <ac:chgData name="andres mauricio triana sanchez" userId="50323740-03e2-446a-8df1-d496cf872c8d" providerId="ADAL" clId="{4875804D-BF81-45B4-9309-3D947C5E0800}" dt="2025-09-21T19:37:50.684" v="447" actId="26606"/>
          <ac:picMkLst>
            <pc:docMk/>
            <pc:sldMk cId="1483111495" sldId="280"/>
            <ac:picMk id="7" creationId="{07FBC549-3F87-089B-D164-F408187F6F15}"/>
          </ac:picMkLst>
        </pc:picChg>
        <pc:cxnChg chg="add">
          <ac:chgData name="andres mauricio triana sanchez" userId="50323740-03e2-446a-8df1-d496cf872c8d" providerId="ADAL" clId="{4875804D-BF81-45B4-9309-3D947C5E0800}" dt="2025-09-21T19:37:50.684" v="447" actId="26606"/>
          <ac:cxnSpMkLst>
            <pc:docMk/>
            <pc:sldMk cId="1483111495" sldId="28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505870405" sldId="281"/>
        </pc:sldMkLst>
        <pc:spChg chg="mod">
          <ac:chgData name="andres mauricio triana sanchez" userId="50323740-03e2-446a-8df1-d496cf872c8d" providerId="ADAL" clId="{4875804D-BF81-45B4-9309-3D947C5E0800}" dt="2025-09-21T19:39:17.484" v="474" actId="1076"/>
          <ac:spMkLst>
            <pc:docMk/>
            <pc:sldMk cId="1505870405" sldId="281"/>
            <ac:spMk id="2" creationId="{E0190DCE-1C8D-75D2-3161-08B1E4F1DD7A}"/>
          </ac:spMkLst>
        </pc:spChg>
        <pc:spChg chg="mod">
          <ac:chgData name="andres mauricio triana sanchez" userId="50323740-03e2-446a-8df1-d496cf872c8d" providerId="ADAL" clId="{4875804D-BF81-45B4-9309-3D947C5E0800}" dt="2025-09-21T19:39:34.180" v="478" actId="27636"/>
          <ac:spMkLst>
            <pc:docMk/>
            <pc:sldMk cId="1505870405" sldId="281"/>
            <ac:spMk id="3" creationId="{02658028-DF33-F9E2-7058-FF6F752374FB}"/>
          </ac:spMkLst>
        </pc:spChg>
        <pc:spChg chg="add">
          <ac:chgData name="andres mauricio triana sanchez" userId="50323740-03e2-446a-8df1-d496cf872c8d" providerId="ADAL" clId="{4875804D-BF81-45B4-9309-3D947C5E0800}" dt="2025-09-21T19:39:06.653" v="473" actId="26606"/>
          <ac:spMkLst>
            <pc:docMk/>
            <pc:sldMk cId="1505870405" sldId="281"/>
            <ac:spMk id="14" creationId="{BF02845A-8571-40C5-9F56-8F9B3F7C4E4C}"/>
          </ac:spMkLst>
        </pc:spChg>
        <pc:picChg chg="add">
          <ac:chgData name="andres mauricio triana sanchez" userId="50323740-03e2-446a-8df1-d496cf872c8d" providerId="ADAL" clId="{4875804D-BF81-45B4-9309-3D947C5E0800}" dt="2025-09-21T19:39:06.653" v="473" actId="26606"/>
          <ac:picMkLst>
            <pc:docMk/>
            <pc:sldMk cId="1505870405" sldId="281"/>
            <ac:picMk id="15" creationId="{CF62423D-C863-8859-6E3B-272448F2EE0C}"/>
          </ac:picMkLst>
        </pc:picChg>
        <pc:cxnChg chg="add">
          <ac:chgData name="andres mauricio triana sanchez" userId="50323740-03e2-446a-8df1-d496cf872c8d" providerId="ADAL" clId="{4875804D-BF81-45B4-9309-3D947C5E0800}" dt="2025-09-21T19:39:06.653" v="473" actId="26606"/>
          <ac:cxnSpMkLst>
            <pc:docMk/>
            <pc:sldMk cId="1505870405" sldId="28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68950219" sldId="282"/>
        </pc:sldMkLst>
        <pc:spChg chg="mod">
          <ac:chgData name="andres mauricio triana sanchez" userId="50323740-03e2-446a-8df1-d496cf872c8d" providerId="ADAL" clId="{4875804D-BF81-45B4-9309-3D947C5E0800}" dt="2025-09-21T19:40:28.874" v="500" actId="26606"/>
          <ac:spMkLst>
            <pc:docMk/>
            <pc:sldMk cId="2768950219" sldId="282"/>
            <ac:spMk id="2" creationId="{9B95F5BC-BC35-27A5-30F3-3E478B1E6AEC}"/>
          </ac:spMkLst>
        </pc:spChg>
        <pc:spChg chg="add">
          <ac:chgData name="andres mauricio triana sanchez" userId="50323740-03e2-446a-8df1-d496cf872c8d" providerId="ADAL" clId="{4875804D-BF81-45B4-9309-3D947C5E0800}" dt="2025-09-21T19:40:28.874" v="500" actId="26606"/>
          <ac:spMkLst>
            <pc:docMk/>
            <pc:sldMk cId="2768950219" sldId="282"/>
            <ac:spMk id="9" creationId="{ABE3B514-83FE-45D4-988C-78925DD13254}"/>
          </ac:spMkLst>
        </pc:spChg>
        <pc:graphicFrameChg chg="add">
          <ac:chgData name="andres mauricio triana sanchez" userId="50323740-03e2-446a-8df1-d496cf872c8d" providerId="ADAL" clId="{4875804D-BF81-45B4-9309-3D947C5E0800}" dt="2025-09-21T19:40:28.874" v="500" actId="26606"/>
          <ac:graphicFrameMkLst>
            <pc:docMk/>
            <pc:sldMk cId="2768950219" sldId="282"/>
            <ac:graphicFrameMk id="5" creationId="{DFB075AC-488F-3EE5-87B5-936AAF21EDDA}"/>
          </ac:graphicFrameMkLst>
        </pc:graphicFrameChg>
        <pc:cxnChg chg="add">
          <ac:chgData name="andres mauricio triana sanchez" userId="50323740-03e2-446a-8df1-d496cf872c8d" providerId="ADAL" clId="{4875804D-BF81-45B4-9309-3D947C5E0800}" dt="2025-09-21T19:40:28.874" v="500" actId="26606"/>
          <ac:cxnSpMkLst>
            <pc:docMk/>
            <pc:sldMk cId="2768950219" sldId="282"/>
            <ac:cxnSpMk id="11" creationId="{787CBF7F-92AD-42B8-AA3E-C4AF7A2AD3E8}"/>
          </ac:cxnSpMkLst>
        </pc:cxn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2361745175" sldId="283"/>
        </pc:sldMkLst>
        <pc:spChg chg="mod ord">
          <ac:chgData name="andres mauricio triana sanchez" userId="50323740-03e2-446a-8df1-d496cf872c8d" providerId="ADAL" clId="{4875804D-BF81-45B4-9309-3D947C5E0800}" dt="2025-09-21T19:50:04.465" v="650" actId="1076"/>
          <ac:spMkLst>
            <pc:docMk/>
            <pc:sldMk cId="2361745175" sldId="283"/>
            <ac:spMk id="2" creationId="{4A8333A1-9557-5AAD-E568-89D5D6CDBCF0}"/>
          </ac:spMkLst>
        </pc:spChg>
        <pc:graphicFrameChg chg="add mod ord modGraphic">
          <ac:chgData name="andres mauricio triana sanchez" userId="50323740-03e2-446a-8df1-d496cf872c8d" providerId="ADAL" clId="{4875804D-BF81-45B4-9309-3D947C5E0800}" dt="2025-09-21T19:50:09.584" v="651" actId="1076"/>
          <ac:graphicFrameMkLst>
            <pc:docMk/>
            <pc:sldMk cId="2361745175" sldId="283"/>
            <ac:graphicFrameMk id="7" creationId="{F3FBF40C-9C91-8385-0581-1594CC1FC4CC}"/>
          </ac:graphicFrameMkLst>
        </pc:graphicFrameChg>
        <pc:graphicFrameChg chg="add mod modGraphic">
          <ac:chgData name="andres mauricio triana sanchez" userId="50323740-03e2-446a-8df1-d496cf872c8d" providerId="ADAL" clId="{4875804D-BF81-45B4-9309-3D947C5E0800}" dt="2025-09-21T19:50:17.989" v="652" actId="1076"/>
          <ac:graphicFrameMkLst>
            <pc:docMk/>
            <pc:sldMk cId="2361745175" sldId="283"/>
            <ac:graphicFrameMk id="12" creationId="{8D3EEA11-6775-0AD3-BF70-1A034CA91359}"/>
          </ac:graphicFrameMkLst>
        </pc:graphicFrameChg>
      </pc:sldChg>
      <pc:sldChg chg="addSp delSp modSp new mod modTransition modClrScheme chgLayout">
        <pc:chgData name="andres mauricio triana sanchez" userId="50323740-03e2-446a-8df1-d496cf872c8d" providerId="ADAL" clId="{4875804D-BF81-45B4-9309-3D947C5E0800}" dt="2025-09-22T12:48:30.763" v="2034"/>
        <pc:sldMkLst>
          <pc:docMk/>
          <pc:sldMk cId="2268794378" sldId="284"/>
        </pc:sldMkLst>
        <pc:spChg chg="add mod ord">
          <ac:chgData name="andres mauricio triana sanchez" userId="50323740-03e2-446a-8df1-d496cf872c8d" providerId="ADAL" clId="{4875804D-BF81-45B4-9309-3D947C5E0800}" dt="2025-09-21T19:53:45.321" v="696" actId="700"/>
          <ac:spMkLst>
            <pc:docMk/>
            <pc:sldMk cId="2268794378" sldId="284"/>
            <ac:spMk id="5" creationId="{0DA1BC48-8289-68EB-DA5D-BB72D78ECB44}"/>
          </ac:spMkLst>
        </pc:spChg>
        <pc:spChg chg="add mod ord">
          <ac:chgData name="andres mauricio triana sanchez" userId="50323740-03e2-446a-8df1-d496cf872c8d" providerId="ADAL" clId="{4875804D-BF81-45B4-9309-3D947C5E0800}" dt="2025-09-21T19:53:45.321" v="696" actId="700"/>
          <ac:spMkLst>
            <pc:docMk/>
            <pc:sldMk cId="2268794378" sldId="284"/>
            <ac:spMk id="6" creationId="{712E6B25-ABB2-9DC2-40C4-B0E9C6F5FE81}"/>
          </ac:spMkLst>
        </pc:spChg>
        <pc:spChg chg="add mod ord">
          <ac:chgData name="andres mauricio triana sanchez" userId="50323740-03e2-446a-8df1-d496cf872c8d" providerId="ADAL" clId="{4875804D-BF81-45B4-9309-3D947C5E0800}" dt="2025-09-21T19:53:45.321" v="696" actId="700"/>
          <ac:spMkLst>
            <pc:docMk/>
            <pc:sldMk cId="2268794378" sldId="284"/>
            <ac:spMk id="7" creationId="{E41AD1DE-9FCD-F660-7445-01272DCC5E77}"/>
          </ac:spMkLst>
        </pc:spChg>
        <pc:spChg chg="add mod ord">
          <ac:chgData name="andres mauricio triana sanchez" userId="50323740-03e2-446a-8df1-d496cf872c8d" providerId="ADAL" clId="{4875804D-BF81-45B4-9309-3D947C5E0800}" dt="2025-09-21T19:53:45.321" v="696" actId="700"/>
          <ac:spMkLst>
            <pc:docMk/>
            <pc:sldMk cId="2268794378" sldId="284"/>
            <ac:spMk id="8" creationId="{E7007322-1A4F-AACD-7828-7F8F06A3E2DB}"/>
          </ac:spMkLst>
        </pc:spChg>
        <pc:spChg chg="add mod ord">
          <ac:chgData name="andres mauricio triana sanchez" userId="50323740-03e2-446a-8df1-d496cf872c8d" providerId="ADAL" clId="{4875804D-BF81-45B4-9309-3D947C5E0800}" dt="2025-09-21T19:53:45.321" v="696" actId="700"/>
          <ac:spMkLst>
            <pc:docMk/>
            <pc:sldMk cId="2268794378" sldId="284"/>
            <ac:spMk id="9" creationId="{61288264-8D9B-CA93-043D-911E411105DB}"/>
          </ac:spMkLst>
        </pc:sp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1660370667" sldId="285"/>
        </pc:sldMkLst>
        <pc:spChg chg="add mod ord">
          <ac:chgData name="andres mauricio triana sanchez" userId="50323740-03e2-446a-8df1-d496cf872c8d" providerId="ADAL" clId="{4875804D-BF81-45B4-9309-3D947C5E0800}" dt="2025-09-21T19:54:59.699" v="719" actId="26606"/>
          <ac:spMkLst>
            <pc:docMk/>
            <pc:sldMk cId="1660370667" sldId="285"/>
            <ac:spMk id="7" creationId="{0B5A9CD4-6F05-FE0B-5068-7EA6D0545C55}"/>
          </ac:spMkLst>
        </pc:spChg>
        <pc:spChg chg="add">
          <ac:chgData name="andres mauricio triana sanchez" userId="50323740-03e2-446a-8df1-d496cf872c8d" providerId="ADAL" clId="{4875804D-BF81-45B4-9309-3D947C5E0800}" dt="2025-09-21T19:54:59.699" v="719" actId="26606"/>
          <ac:spMkLst>
            <pc:docMk/>
            <pc:sldMk cId="1660370667" sldId="285"/>
            <ac:spMk id="14" creationId="{E0BA761B-DE6B-4078-B4C9-0FFE37D23862}"/>
          </ac:spMkLst>
        </pc:spChg>
        <pc:graphicFrameChg chg="add">
          <ac:chgData name="andres mauricio triana sanchez" userId="50323740-03e2-446a-8df1-d496cf872c8d" providerId="ADAL" clId="{4875804D-BF81-45B4-9309-3D947C5E0800}" dt="2025-09-21T19:54:59.699" v="719" actId="26606"/>
          <ac:graphicFrameMkLst>
            <pc:docMk/>
            <pc:sldMk cId="1660370667" sldId="285"/>
            <ac:graphicFrameMk id="10" creationId="{71A9A0F4-081C-7DF0-B71E-AA99574A8D9C}"/>
          </ac:graphicFrameMkLst>
        </pc:graphicFrameChg>
        <pc:cxnChg chg="add">
          <ac:chgData name="andres mauricio triana sanchez" userId="50323740-03e2-446a-8df1-d496cf872c8d" providerId="ADAL" clId="{4875804D-BF81-45B4-9309-3D947C5E0800}" dt="2025-09-21T19:54:59.699" v="719" actId="26606"/>
          <ac:cxnSpMkLst>
            <pc:docMk/>
            <pc:sldMk cId="1660370667" sldId="285"/>
            <ac:cxnSpMk id="16"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096992" sldId="286"/>
        </pc:sldMkLst>
        <pc:spChg chg="mod">
          <ac:chgData name="andres mauricio triana sanchez" userId="50323740-03e2-446a-8df1-d496cf872c8d" providerId="ADAL" clId="{4875804D-BF81-45B4-9309-3D947C5E0800}" dt="2025-09-21T19:57:02.108" v="743" actId="26606"/>
          <ac:spMkLst>
            <pc:docMk/>
            <pc:sldMk cId="3160096992" sldId="286"/>
            <ac:spMk id="2" creationId="{F0115C64-530A-0667-7C31-50EBB1678E09}"/>
          </ac:spMkLst>
        </pc:spChg>
        <pc:spChg chg="mod">
          <ac:chgData name="andres mauricio triana sanchez" userId="50323740-03e2-446a-8df1-d496cf872c8d" providerId="ADAL" clId="{4875804D-BF81-45B4-9309-3D947C5E0800}" dt="2025-09-21T19:57:02.108" v="743" actId="26606"/>
          <ac:spMkLst>
            <pc:docMk/>
            <pc:sldMk cId="3160096992" sldId="286"/>
            <ac:spMk id="3" creationId="{574B177B-0210-BDFF-C364-6D0CA26A728F}"/>
          </ac:spMkLst>
        </pc:spChg>
        <pc:spChg chg="add">
          <ac:chgData name="andres mauricio triana sanchez" userId="50323740-03e2-446a-8df1-d496cf872c8d" providerId="ADAL" clId="{4875804D-BF81-45B4-9309-3D947C5E0800}" dt="2025-09-21T19:57:02.108" v="743" actId="26606"/>
          <ac:spMkLst>
            <pc:docMk/>
            <pc:sldMk cId="3160096992" sldId="286"/>
            <ac:spMk id="10" creationId="{BF02845A-8571-40C5-9F56-8F9B3F7C4E4C}"/>
          </ac:spMkLst>
        </pc:spChg>
        <pc:picChg chg="add">
          <ac:chgData name="andres mauricio triana sanchez" userId="50323740-03e2-446a-8df1-d496cf872c8d" providerId="ADAL" clId="{4875804D-BF81-45B4-9309-3D947C5E0800}" dt="2025-09-21T19:57:02.108" v="743" actId="26606"/>
          <ac:picMkLst>
            <pc:docMk/>
            <pc:sldMk cId="3160096992" sldId="286"/>
            <ac:picMk id="7" creationId="{A157F3A0-CC05-A427-BD92-3C9B49DEE30B}"/>
          </ac:picMkLst>
        </pc:picChg>
        <pc:cxnChg chg="add">
          <ac:chgData name="andres mauricio triana sanchez" userId="50323740-03e2-446a-8df1-d496cf872c8d" providerId="ADAL" clId="{4875804D-BF81-45B4-9309-3D947C5E0800}" dt="2025-09-21T19:57:02.108" v="743" actId="26606"/>
          <ac:cxnSpMkLst>
            <pc:docMk/>
            <pc:sldMk cId="3160096992" sldId="286"/>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606602049" sldId="287"/>
        </pc:sldMkLst>
        <pc:spChg chg="mod">
          <ac:chgData name="andres mauricio triana sanchez" userId="50323740-03e2-446a-8df1-d496cf872c8d" providerId="ADAL" clId="{4875804D-BF81-45B4-9309-3D947C5E0800}" dt="2025-09-21T19:57:22.277" v="749" actId="26606"/>
          <ac:spMkLst>
            <pc:docMk/>
            <pc:sldMk cId="3606602049" sldId="287"/>
            <ac:spMk id="2" creationId="{7F4F42A0-A9E8-91ED-A9AA-583CB37F15B1}"/>
          </ac:spMkLst>
        </pc:spChg>
        <pc:spChg chg="mod">
          <ac:chgData name="andres mauricio triana sanchez" userId="50323740-03e2-446a-8df1-d496cf872c8d" providerId="ADAL" clId="{4875804D-BF81-45B4-9309-3D947C5E0800}" dt="2025-09-21T19:57:22.277" v="749" actId="26606"/>
          <ac:spMkLst>
            <pc:docMk/>
            <pc:sldMk cId="3606602049" sldId="287"/>
            <ac:spMk id="3" creationId="{758C7F66-928A-E9B3-9601-8C93CD832DBA}"/>
          </ac:spMkLst>
        </pc:spChg>
        <pc:spChg chg="add">
          <ac:chgData name="andres mauricio triana sanchez" userId="50323740-03e2-446a-8df1-d496cf872c8d" providerId="ADAL" clId="{4875804D-BF81-45B4-9309-3D947C5E0800}" dt="2025-09-21T19:57:22.277" v="749" actId="26606"/>
          <ac:spMkLst>
            <pc:docMk/>
            <pc:sldMk cId="3606602049" sldId="287"/>
            <ac:spMk id="10" creationId="{BF02845A-8571-40C5-9F56-8F9B3F7C4E4C}"/>
          </ac:spMkLst>
        </pc:spChg>
        <pc:picChg chg="add">
          <ac:chgData name="andres mauricio triana sanchez" userId="50323740-03e2-446a-8df1-d496cf872c8d" providerId="ADAL" clId="{4875804D-BF81-45B4-9309-3D947C5E0800}" dt="2025-09-21T19:57:22.277" v="749" actId="26606"/>
          <ac:picMkLst>
            <pc:docMk/>
            <pc:sldMk cId="3606602049" sldId="287"/>
            <ac:picMk id="7" creationId="{7D029C9F-E0C0-4CBA-4B30-910EF69762C5}"/>
          </ac:picMkLst>
        </pc:picChg>
        <pc:cxnChg chg="add">
          <ac:chgData name="andres mauricio triana sanchez" userId="50323740-03e2-446a-8df1-d496cf872c8d" providerId="ADAL" clId="{4875804D-BF81-45B4-9309-3D947C5E0800}" dt="2025-09-21T19:57:22.277" v="749" actId="26606"/>
          <ac:cxnSpMkLst>
            <pc:docMk/>
            <pc:sldMk cId="3606602049" sldId="28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227285268" sldId="288"/>
        </pc:sldMkLst>
        <pc:spChg chg="mod">
          <ac:chgData name="andres mauricio triana sanchez" userId="50323740-03e2-446a-8df1-d496cf872c8d" providerId="ADAL" clId="{4875804D-BF81-45B4-9309-3D947C5E0800}" dt="2025-09-21T19:57:50.829" v="760" actId="26606"/>
          <ac:spMkLst>
            <pc:docMk/>
            <pc:sldMk cId="2227285268" sldId="288"/>
            <ac:spMk id="2" creationId="{58720546-45EE-F3A3-0F0A-91F14D2D74E1}"/>
          </ac:spMkLst>
        </pc:spChg>
        <pc:spChg chg="mod">
          <ac:chgData name="andres mauricio triana sanchez" userId="50323740-03e2-446a-8df1-d496cf872c8d" providerId="ADAL" clId="{4875804D-BF81-45B4-9309-3D947C5E0800}" dt="2025-09-21T19:57:56.538" v="761" actId="123"/>
          <ac:spMkLst>
            <pc:docMk/>
            <pc:sldMk cId="2227285268" sldId="288"/>
            <ac:spMk id="3" creationId="{01DD5E67-22DF-1ED4-91D6-49BAF554EA52}"/>
          </ac:spMkLst>
        </pc:spChg>
        <pc:spChg chg="add">
          <ac:chgData name="andres mauricio triana sanchez" userId="50323740-03e2-446a-8df1-d496cf872c8d" providerId="ADAL" clId="{4875804D-BF81-45B4-9309-3D947C5E0800}" dt="2025-09-21T19:57:50.829" v="760" actId="26606"/>
          <ac:spMkLst>
            <pc:docMk/>
            <pc:sldMk cId="2227285268" sldId="288"/>
            <ac:spMk id="10" creationId="{BF02845A-8571-40C5-9F56-8F9B3F7C4E4C}"/>
          </ac:spMkLst>
        </pc:spChg>
        <pc:picChg chg="add">
          <ac:chgData name="andres mauricio triana sanchez" userId="50323740-03e2-446a-8df1-d496cf872c8d" providerId="ADAL" clId="{4875804D-BF81-45B4-9309-3D947C5E0800}" dt="2025-09-21T19:57:50.829" v="760" actId="26606"/>
          <ac:picMkLst>
            <pc:docMk/>
            <pc:sldMk cId="2227285268" sldId="288"/>
            <ac:picMk id="7" creationId="{4E4AE66A-FC71-32A8-5549-54F2D538C948}"/>
          </ac:picMkLst>
        </pc:picChg>
        <pc:cxnChg chg="add">
          <ac:chgData name="andres mauricio triana sanchez" userId="50323740-03e2-446a-8df1-d496cf872c8d" providerId="ADAL" clId="{4875804D-BF81-45B4-9309-3D947C5E0800}" dt="2025-09-21T19:57:50.829" v="760" actId="26606"/>
          <ac:cxnSpMkLst>
            <pc:docMk/>
            <pc:sldMk cId="2227285268" sldId="288"/>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917695672" sldId="289"/>
        </pc:sldMkLst>
        <pc:spChg chg="mod">
          <ac:chgData name="andres mauricio triana sanchez" userId="50323740-03e2-446a-8df1-d496cf872c8d" providerId="ADAL" clId="{4875804D-BF81-45B4-9309-3D947C5E0800}" dt="2025-09-21T19:58:46.609" v="772" actId="26606"/>
          <ac:spMkLst>
            <pc:docMk/>
            <pc:sldMk cId="917695672" sldId="289"/>
            <ac:spMk id="2" creationId="{B4C4AC05-97F4-74BA-7A60-39A54C92AA82}"/>
          </ac:spMkLst>
        </pc:spChg>
        <pc:spChg chg="mod">
          <ac:chgData name="andres mauricio triana sanchez" userId="50323740-03e2-446a-8df1-d496cf872c8d" providerId="ADAL" clId="{4875804D-BF81-45B4-9309-3D947C5E0800}" dt="2025-09-21T19:58:51.755" v="775" actId="123"/>
          <ac:spMkLst>
            <pc:docMk/>
            <pc:sldMk cId="917695672" sldId="289"/>
            <ac:spMk id="3" creationId="{3E74D0C2-D9D9-1C99-E049-1BA2279C8B9F}"/>
          </ac:spMkLst>
        </pc:spChg>
        <pc:spChg chg="add">
          <ac:chgData name="andres mauricio triana sanchez" userId="50323740-03e2-446a-8df1-d496cf872c8d" providerId="ADAL" clId="{4875804D-BF81-45B4-9309-3D947C5E0800}" dt="2025-09-21T19:58:46.609" v="772" actId="26606"/>
          <ac:spMkLst>
            <pc:docMk/>
            <pc:sldMk cId="917695672" sldId="289"/>
            <ac:spMk id="10" creationId="{BF02845A-8571-40C5-9F56-8F9B3F7C4E4C}"/>
          </ac:spMkLst>
        </pc:spChg>
        <pc:picChg chg="add">
          <ac:chgData name="andres mauricio triana sanchez" userId="50323740-03e2-446a-8df1-d496cf872c8d" providerId="ADAL" clId="{4875804D-BF81-45B4-9309-3D947C5E0800}" dt="2025-09-21T19:58:46.609" v="772" actId="26606"/>
          <ac:picMkLst>
            <pc:docMk/>
            <pc:sldMk cId="917695672" sldId="289"/>
            <ac:picMk id="7" creationId="{FF2A7C22-645D-ED93-84C9-AA9C81D777CF}"/>
          </ac:picMkLst>
        </pc:picChg>
        <pc:cxnChg chg="add">
          <ac:chgData name="andres mauricio triana sanchez" userId="50323740-03e2-446a-8df1-d496cf872c8d" providerId="ADAL" clId="{4875804D-BF81-45B4-9309-3D947C5E0800}" dt="2025-09-21T19:58:46.609" v="772" actId="26606"/>
          <ac:cxnSpMkLst>
            <pc:docMk/>
            <pc:sldMk cId="917695672" sldId="289"/>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608867" sldId="290"/>
        </pc:sldMkLst>
        <pc:spChg chg="mod">
          <ac:chgData name="andres mauricio triana sanchez" userId="50323740-03e2-446a-8df1-d496cf872c8d" providerId="ADAL" clId="{4875804D-BF81-45B4-9309-3D947C5E0800}" dt="2025-09-21T19:59:29.242" v="786" actId="26606"/>
          <ac:spMkLst>
            <pc:docMk/>
            <pc:sldMk cId="3160608867" sldId="290"/>
            <ac:spMk id="2" creationId="{3D0C990A-7C1F-79E2-558D-4B3D31161770}"/>
          </ac:spMkLst>
        </pc:spChg>
        <pc:spChg chg="mod">
          <ac:chgData name="andres mauricio triana sanchez" userId="50323740-03e2-446a-8df1-d496cf872c8d" providerId="ADAL" clId="{4875804D-BF81-45B4-9309-3D947C5E0800}" dt="2025-09-21T19:59:40.433" v="787" actId="123"/>
          <ac:spMkLst>
            <pc:docMk/>
            <pc:sldMk cId="3160608867" sldId="290"/>
            <ac:spMk id="3" creationId="{5E8CF91B-E329-FE82-9E25-241AF03D2CEE}"/>
          </ac:spMkLst>
        </pc:spChg>
        <pc:spChg chg="add">
          <ac:chgData name="andres mauricio triana sanchez" userId="50323740-03e2-446a-8df1-d496cf872c8d" providerId="ADAL" clId="{4875804D-BF81-45B4-9309-3D947C5E0800}" dt="2025-09-21T19:59:29.242" v="786" actId="26606"/>
          <ac:spMkLst>
            <pc:docMk/>
            <pc:sldMk cId="3160608867" sldId="290"/>
            <ac:spMk id="10" creationId="{BF02845A-8571-40C5-9F56-8F9B3F7C4E4C}"/>
          </ac:spMkLst>
        </pc:spChg>
        <pc:picChg chg="add">
          <ac:chgData name="andres mauricio triana sanchez" userId="50323740-03e2-446a-8df1-d496cf872c8d" providerId="ADAL" clId="{4875804D-BF81-45B4-9309-3D947C5E0800}" dt="2025-09-21T19:59:29.242" v="786" actId="26606"/>
          <ac:picMkLst>
            <pc:docMk/>
            <pc:sldMk cId="3160608867" sldId="290"/>
            <ac:picMk id="7" creationId="{CA1627EE-0258-E9FD-FFCB-2ACFF6720A25}"/>
          </ac:picMkLst>
        </pc:picChg>
        <pc:cxnChg chg="add">
          <ac:chgData name="andres mauricio triana sanchez" userId="50323740-03e2-446a-8df1-d496cf872c8d" providerId="ADAL" clId="{4875804D-BF81-45B4-9309-3D947C5E0800}" dt="2025-09-21T19:59:29.242" v="786" actId="26606"/>
          <ac:cxnSpMkLst>
            <pc:docMk/>
            <pc:sldMk cId="3160608867" sldId="29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74378404" sldId="291"/>
        </pc:sldMkLst>
        <pc:spChg chg="mod">
          <ac:chgData name="andres mauricio triana sanchez" userId="50323740-03e2-446a-8df1-d496cf872c8d" providerId="ADAL" clId="{4875804D-BF81-45B4-9309-3D947C5E0800}" dt="2025-09-21T20:07:49.328" v="858" actId="26606"/>
          <ac:spMkLst>
            <pc:docMk/>
            <pc:sldMk cId="2874378404" sldId="291"/>
            <ac:spMk id="2" creationId="{9B92C4C8-F4EB-65BB-D959-8DAAA0269EF3}"/>
          </ac:spMkLst>
        </pc:spChg>
        <pc:spChg chg="add mod">
          <ac:chgData name="andres mauricio triana sanchez" userId="50323740-03e2-446a-8df1-d496cf872c8d" providerId="ADAL" clId="{4875804D-BF81-45B4-9309-3D947C5E0800}" dt="2025-09-21T20:07:49.328" v="858" actId="26606"/>
          <ac:spMkLst>
            <pc:docMk/>
            <pc:sldMk cId="2874378404" sldId="291"/>
            <ac:spMk id="4" creationId="{3A845530-4596-F17C-B637-89FE3CA161C6}"/>
          </ac:spMkLst>
        </pc:spChg>
        <pc:spChg chg="add">
          <ac:chgData name="andres mauricio triana sanchez" userId="50323740-03e2-446a-8df1-d496cf872c8d" providerId="ADAL" clId="{4875804D-BF81-45B4-9309-3D947C5E0800}" dt="2025-09-21T20:07:49.328" v="858" actId="26606"/>
          <ac:spMkLst>
            <pc:docMk/>
            <pc:sldMk cId="2874378404" sldId="291"/>
            <ac:spMk id="10" creationId="{BF02845A-8571-40C5-9F56-8F9B3F7C4E4C}"/>
          </ac:spMkLst>
        </pc:spChg>
        <pc:picChg chg="add">
          <ac:chgData name="andres mauricio triana sanchez" userId="50323740-03e2-446a-8df1-d496cf872c8d" providerId="ADAL" clId="{4875804D-BF81-45B4-9309-3D947C5E0800}" dt="2025-09-21T20:07:49.328" v="858" actId="26606"/>
          <ac:picMkLst>
            <pc:docMk/>
            <pc:sldMk cId="2874378404" sldId="291"/>
            <ac:picMk id="6" creationId="{01006796-3DCC-995E-222E-FF60505F0780}"/>
          </ac:picMkLst>
        </pc:picChg>
        <pc:cxnChg chg="add">
          <ac:chgData name="andres mauricio triana sanchez" userId="50323740-03e2-446a-8df1-d496cf872c8d" providerId="ADAL" clId="{4875804D-BF81-45B4-9309-3D947C5E0800}" dt="2025-09-21T20:07:49.328" v="858" actId="26606"/>
          <ac:cxnSpMkLst>
            <pc:docMk/>
            <pc:sldMk cId="2874378404" sldId="29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578117901" sldId="292"/>
        </pc:sldMkLst>
        <pc:spChg chg="mod">
          <ac:chgData name="andres mauricio triana sanchez" userId="50323740-03e2-446a-8df1-d496cf872c8d" providerId="ADAL" clId="{4875804D-BF81-45B4-9309-3D947C5E0800}" dt="2025-09-21T20:10:09.937" v="907" actId="26606"/>
          <ac:spMkLst>
            <pc:docMk/>
            <pc:sldMk cId="2578117901" sldId="292"/>
            <ac:spMk id="2" creationId="{3D7E4038-D31D-CF8A-DC13-1115DC714085}"/>
          </ac:spMkLst>
        </pc:spChg>
        <pc:spChg chg="mod ord">
          <ac:chgData name="andres mauricio triana sanchez" userId="50323740-03e2-446a-8df1-d496cf872c8d" providerId="ADAL" clId="{4875804D-BF81-45B4-9309-3D947C5E0800}" dt="2025-09-21T20:11:06.514" v="919" actId="123"/>
          <ac:spMkLst>
            <pc:docMk/>
            <pc:sldMk cId="2578117901" sldId="292"/>
            <ac:spMk id="3" creationId="{5388E01D-E14D-0A74-AFB8-E94A60B5043B}"/>
          </ac:spMkLst>
        </pc:spChg>
        <pc:spChg chg="add">
          <ac:chgData name="andres mauricio triana sanchez" userId="50323740-03e2-446a-8df1-d496cf872c8d" providerId="ADAL" clId="{4875804D-BF81-45B4-9309-3D947C5E0800}" dt="2025-09-21T20:10:09.937" v="907" actId="26606"/>
          <ac:spMkLst>
            <pc:docMk/>
            <pc:sldMk cId="2578117901" sldId="292"/>
            <ac:spMk id="17" creationId="{BF02845A-8571-40C5-9F56-8F9B3F7C4E4C}"/>
          </ac:spMkLst>
        </pc:spChg>
        <pc:picChg chg="add mod">
          <ac:chgData name="andres mauricio triana sanchez" userId="50323740-03e2-446a-8df1-d496cf872c8d" providerId="ADAL" clId="{4875804D-BF81-45B4-9309-3D947C5E0800}" dt="2025-09-21T20:10:09.937" v="907" actId="26606"/>
          <ac:picMkLst>
            <pc:docMk/>
            <pc:sldMk cId="2578117901" sldId="292"/>
            <ac:picMk id="7" creationId="{394C3105-ED4A-54BE-AD45-344343A21813}"/>
          </ac:picMkLst>
        </pc:picChg>
        <pc:cxnChg chg="add">
          <ac:chgData name="andres mauricio triana sanchez" userId="50323740-03e2-446a-8df1-d496cf872c8d" providerId="ADAL" clId="{4875804D-BF81-45B4-9309-3D947C5E0800}" dt="2025-09-21T20:10:09.937" v="907" actId="26606"/>
          <ac:cxnSpMkLst>
            <pc:docMk/>
            <pc:sldMk cId="2578117901" sldId="292"/>
            <ac:cxnSpMk id="19"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140084445" sldId="293"/>
        </pc:sldMkLst>
        <pc:spChg chg="mod">
          <ac:chgData name="andres mauricio triana sanchez" userId="50323740-03e2-446a-8df1-d496cf872c8d" providerId="ADAL" clId="{4875804D-BF81-45B4-9309-3D947C5E0800}" dt="2025-09-21T20:08:30.423" v="879" actId="26606"/>
          <ac:spMkLst>
            <pc:docMk/>
            <pc:sldMk cId="4140084445" sldId="293"/>
            <ac:spMk id="2" creationId="{8027370F-24D8-737B-E628-87CFD6EDE608}"/>
          </ac:spMkLst>
        </pc:spChg>
        <pc:spChg chg="add">
          <ac:chgData name="andres mauricio triana sanchez" userId="50323740-03e2-446a-8df1-d496cf872c8d" providerId="ADAL" clId="{4875804D-BF81-45B4-9309-3D947C5E0800}" dt="2025-09-21T20:08:30.423" v="879" actId="26606"/>
          <ac:spMkLst>
            <pc:docMk/>
            <pc:sldMk cId="4140084445" sldId="293"/>
            <ac:spMk id="11" creationId="{3CECA2BE-0443-493F-9413-FC132026C29F}"/>
          </ac:spMkLst>
        </pc:spChg>
        <pc:spChg chg="add">
          <ac:chgData name="andres mauricio triana sanchez" userId="50323740-03e2-446a-8df1-d496cf872c8d" providerId="ADAL" clId="{4875804D-BF81-45B4-9309-3D947C5E0800}" dt="2025-09-21T20:08:30.423" v="879" actId="26606"/>
          <ac:spMkLst>
            <pc:docMk/>
            <pc:sldMk cId="4140084445" sldId="293"/>
            <ac:spMk id="13" creationId="{57C3041F-18C8-4A3F-BB74-556AD2101858}"/>
          </ac:spMkLst>
        </pc:spChg>
        <pc:spChg chg="add">
          <ac:chgData name="andres mauricio triana sanchez" userId="50323740-03e2-446a-8df1-d496cf872c8d" providerId="ADAL" clId="{4875804D-BF81-45B4-9309-3D947C5E0800}" dt="2025-09-21T20:08:30.423" v="879" actId="26606"/>
          <ac:spMkLst>
            <pc:docMk/>
            <pc:sldMk cId="4140084445" sldId="293"/>
            <ac:spMk id="15" creationId="{72B28B90-B579-47ED-A625-BAD03AE6C0E5}"/>
          </ac:spMkLst>
        </pc:spChg>
        <pc:picChg chg="add">
          <ac:chgData name="andres mauricio triana sanchez" userId="50323740-03e2-446a-8df1-d496cf872c8d" providerId="ADAL" clId="{4875804D-BF81-45B4-9309-3D947C5E0800}" dt="2025-09-21T20:08:30.423" v="879" actId="26606"/>
          <ac:picMkLst>
            <pc:docMk/>
            <pc:sldMk cId="4140084445" sldId="293"/>
            <ac:picMk id="5" creationId="{61B0A181-3974-19C5-07DC-C5DE590893C1}"/>
          </ac:picMkLst>
        </pc:picChg>
        <pc:cxnChg chg="add">
          <ac:chgData name="andres mauricio triana sanchez" userId="50323740-03e2-446a-8df1-d496cf872c8d" providerId="ADAL" clId="{4875804D-BF81-45B4-9309-3D947C5E0800}" dt="2025-09-21T20:08:30.423" v="879" actId="26606"/>
          <ac:cxnSpMkLst>
            <pc:docMk/>
            <pc:sldMk cId="4140084445" sldId="293"/>
            <ac:cxnSpMk id="9" creationId="{EAD4CCDA-06BF-4D2A-B44F-195AEC0B5B22}"/>
          </ac:cxnSpMkLst>
        </pc:cxnChg>
        <pc:cxnChg chg="add">
          <ac:chgData name="andres mauricio triana sanchez" userId="50323740-03e2-446a-8df1-d496cf872c8d" providerId="ADAL" clId="{4875804D-BF81-45B4-9309-3D947C5E0800}" dt="2025-09-21T20:08:30.423" v="879" actId="26606"/>
          <ac:cxnSpMkLst>
            <pc:docMk/>
            <pc:sldMk cId="4140084445" sldId="293"/>
            <ac:cxnSpMk id="17"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3785515404" sldId="294"/>
        </pc:sldMkLst>
        <pc:spChg chg="mod">
          <ac:chgData name="andres mauricio triana sanchez" userId="50323740-03e2-446a-8df1-d496cf872c8d" providerId="ADAL" clId="{4875804D-BF81-45B4-9309-3D947C5E0800}" dt="2025-09-21T20:10:51.365" v="917"/>
          <ac:spMkLst>
            <pc:docMk/>
            <pc:sldMk cId="3785515404" sldId="294"/>
            <ac:spMk id="2" creationId="{C4A810BA-D56A-FDCB-3453-1551324208A2}"/>
          </ac:spMkLst>
        </pc:spChg>
        <pc:spChg chg="mod">
          <ac:chgData name="andres mauricio triana sanchez" userId="50323740-03e2-446a-8df1-d496cf872c8d" providerId="ADAL" clId="{4875804D-BF81-45B4-9309-3D947C5E0800}" dt="2025-09-21T20:11:02.644" v="918" actId="123"/>
          <ac:spMkLst>
            <pc:docMk/>
            <pc:sldMk cId="3785515404" sldId="294"/>
            <ac:spMk id="3" creationId="{FE873558-7636-E18E-95BD-81D26F518FFB}"/>
          </ac:spMkLst>
        </pc:spChg>
        <pc:spChg chg="add">
          <ac:chgData name="andres mauricio triana sanchez" userId="50323740-03e2-446a-8df1-d496cf872c8d" providerId="ADAL" clId="{4875804D-BF81-45B4-9309-3D947C5E0800}" dt="2025-09-21T20:10:42.885" v="916" actId="26606"/>
          <ac:spMkLst>
            <pc:docMk/>
            <pc:sldMk cId="3785515404" sldId="294"/>
            <ac:spMk id="10" creationId="{BF02845A-8571-40C5-9F56-8F9B3F7C4E4C}"/>
          </ac:spMkLst>
        </pc:spChg>
        <pc:picChg chg="add">
          <ac:chgData name="andres mauricio triana sanchez" userId="50323740-03e2-446a-8df1-d496cf872c8d" providerId="ADAL" clId="{4875804D-BF81-45B4-9309-3D947C5E0800}" dt="2025-09-21T20:10:42.885" v="916" actId="26606"/>
          <ac:picMkLst>
            <pc:docMk/>
            <pc:sldMk cId="3785515404" sldId="294"/>
            <ac:picMk id="7" creationId="{11CE0576-27DB-3B16-597B-5DBF2F1DDA5E}"/>
          </ac:picMkLst>
        </pc:picChg>
        <pc:cxnChg chg="add">
          <ac:chgData name="andres mauricio triana sanchez" userId="50323740-03e2-446a-8df1-d496cf872c8d" providerId="ADAL" clId="{4875804D-BF81-45B4-9309-3D947C5E0800}" dt="2025-09-21T20:10:42.885" v="916" actId="26606"/>
          <ac:cxnSpMkLst>
            <pc:docMk/>
            <pc:sldMk cId="3785515404" sldId="294"/>
            <ac:cxnSpMk id="12"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4188650314" sldId="295"/>
        </pc:sldMkLst>
        <pc:spChg chg="mod">
          <ac:chgData name="andres mauricio triana sanchez" userId="50323740-03e2-446a-8df1-d496cf872c8d" providerId="ADAL" clId="{4875804D-BF81-45B4-9309-3D947C5E0800}" dt="2025-09-21T20:11:52.491" v="945" actId="26606"/>
          <ac:spMkLst>
            <pc:docMk/>
            <pc:sldMk cId="4188650314" sldId="295"/>
            <ac:spMk id="2" creationId="{7CB531B4-5281-22E9-D4EE-C626B4B71ED6}"/>
          </ac:spMkLst>
        </pc:spChg>
        <pc:spChg chg="mod">
          <ac:chgData name="andres mauricio triana sanchez" userId="50323740-03e2-446a-8df1-d496cf872c8d" providerId="ADAL" clId="{4875804D-BF81-45B4-9309-3D947C5E0800}" dt="2025-09-21T20:11:59.277" v="947" actId="27636"/>
          <ac:spMkLst>
            <pc:docMk/>
            <pc:sldMk cId="4188650314" sldId="295"/>
            <ac:spMk id="3" creationId="{D839BFF1-DC77-F447-1133-34D0B37E45F1}"/>
          </ac:spMkLst>
        </pc:spChg>
        <pc:spChg chg="add">
          <ac:chgData name="andres mauricio triana sanchez" userId="50323740-03e2-446a-8df1-d496cf872c8d" providerId="ADAL" clId="{4875804D-BF81-45B4-9309-3D947C5E0800}" dt="2025-09-21T20:11:52.491" v="945" actId="26606"/>
          <ac:spMkLst>
            <pc:docMk/>
            <pc:sldMk cId="4188650314" sldId="295"/>
            <ac:spMk id="9" creationId="{BF02845A-8571-40C5-9F56-8F9B3F7C4E4C}"/>
          </ac:spMkLst>
        </pc:spChg>
        <pc:picChg chg="add">
          <ac:chgData name="andres mauricio triana sanchez" userId="50323740-03e2-446a-8df1-d496cf872c8d" providerId="ADAL" clId="{4875804D-BF81-45B4-9309-3D947C5E0800}" dt="2025-09-21T20:11:52.491" v="945" actId="26606"/>
          <ac:picMkLst>
            <pc:docMk/>
            <pc:sldMk cId="4188650314" sldId="295"/>
            <ac:picMk id="5" creationId="{59DB1E7F-2518-727A-EBDC-252FDC2102EC}"/>
          </ac:picMkLst>
        </pc:picChg>
        <pc:cxnChg chg="add">
          <ac:chgData name="andres mauricio triana sanchez" userId="50323740-03e2-446a-8df1-d496cf872c8d" providerId="ADAL" clId="{4875804D-BF81-45B4-9309-3D947C5E0800}" dt="2025-09-21T20:11:52.491" v="945" actId="26606"/>
          <ac:cxnSpMkLst>
            <pc:docMk/>
            <pc:sldMk cId="4188650314" sldId="295"/>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318249191" sldId="296"/>
        </pc:sldMkLst>
        <pc:spChg chg="mod">
          <ac:chgData name="andres mauricio triana sanchez" userId="50323740-03e2-446a-8df1-d496cf872c8d" providerId="ADAL" clId="{4875804D-BF81-45B4-9309-3D947C5E0800}" dt="2025-09-21T20:16:14.967" v="980" actId="26606"/>
          <ac:spMkLst>
            <pc:docMk/>
            <pc:sldMk cId="1318249191" sldId="296"/>
            <ac:spMk id="2" creationId="{77AABDA5-4C81-E8FC-591B-7786044313CA}"/>
          </ac:spMkLst>
        </pc:spChg>
        <pc:spChg chg="add">
          <ac:chgData name="andres mauricio triana sanchez" userId="50323740-03e2-446a-8df1-d496cf872c8d" providerId="ADAL" clId="{4875804D-BF81-45B4-9309-3D947C5E0800}" dt="2025-09-21T20:16:14.967" v="980" actId="26606"/>
          <ac:spMkLst>
            <pc:docMk/>
            <pc:sldMk cId="1318249191" sldId="296"/>
            <ac:spMk id="6158" creationId="{BF02845A-8571-40C5-9F56-8F9B3F7C4E4C}"/>
          </ac:spMkLst>
        </pc:spChg>
        <pc:graphicFrameChg chg="add mod ord modGraphic">
          <ac:chgData name="andres mauricio triana sanchez" userId="50323740-03e2-446a-8df1-d496cf872c8d" providerId="ADAL" clId="{4875804D-BF81-45B4-9309-3D947C5E0800}" dt="2025-09-21T20:16:14.967" v="980" actId="26606"/>
          <ac:graphicFrameMkLst>
            <pc:docMk/>
            <pc:sldMk cId="1318249191" sldId="296"/>
            <ac:graphicFrameMk id="5" creationId="{C1B2BA38-9E25-2576-E9F1-10DA6D53BAE7}"/>
          </ac:graphicFrameMkLst>
        </pc:graphicFrameChg>
        <pc:picChg chg="add mod">
          <ac:chgData name="andres mauricio triana sanchez" userId="50323740-03e2-446a-8df1-d496cf872c8d" providerId="ADAL" clId="{4875804D-BF81-45B4-9309-3D947C5E0800}" dt="2025-09-21T20:16:14.967" v="980" actId="26606"/>
          <ac:picMkLst>
            <pc:docMk/>
            <pc:sldMk cId="1318249191" sldId="296"/>
            <ac:picMk id="6146" creationId="{4B8A961B-D227-2A1E-EFFA-44AB1CF64C1A}"/>
          </ac:picMkLst>
        </pc:picChg>
        <pc:cxnChg chg="add">
          <ac:chgData name="andres mauricio triana sanchez" userId="50323740-03e2-446a-8df1-d496cf872c8d" providerId="ADAL" clId="{4875804D-BF81-45B4-9309-3D947C5E0800}" dt="2025-09-21T20:16:14.967" v="980" actId="26606"/>
          <ac:cxnSpMkLst>
            <pc:docMk/>
            <pc:sldMk cId="1318249191" sldId="296"/>
            <ac:cxnSpMk id="6159"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2980285996" sldId="297"/>
        </pc:sldMkLst>
        <pc:spChg chg="mod">
          <ac:chgData name="andres mauricio triana sanchez" userId="50323740-03e2-446a-8df1-d496cf872c8d" providerId="ADAL" clId="{4875804D-BF81-45B4-9309-3D947C5E0800}" dt="2025-09-21T20:17:13.998" v="1003" actId="26606"/>
          <ac:spMkLst>
            <pc:docMk/>
            <pc:sldMk cId="2980285996" sldId="297"/>
            <ac:spMk id="2" creationId="{35473BAE-EA73-9E6F-305B-EC57BDA7CCFE}"/>
          </ac:spMkLst>
        </pc:spChg>
        <pc:spChg chg="mod">
          <ac:chgData name="andres mauricio triana sanchez" userId="50323740-03e2-446a-8df1-d496cf872c8d" providerId="ADAL" clId="{4875804D-BF81-45B4-9309-3D947C5E0800}" dt="2025-09-21T20:17:13.998" v="1003" actId="26606"/>
          <ac:spMkLst>
            <pc:docMk/>
            <pc:sldMk cId="2980285996" sldId="297"/>
            <ac:spMk id="3" creationId="{76AACA7A-24C3-32B8-4DD9-C1F69DF3119E}"/>
          </ac:spMkLst>
        </pc:spChg>
        <pc:spChg chg="add mod">
          <ac:chgData name="andres mauricio triana sanchez" userId="50323740-03e2-446a-8df1-d496cf872c8d" providerId="ADAL" clId="{4875804D-BF81-45B4-9309-3D947C5E0800}" dt="2025-09-21T20:17:31.237" v="1005" actId="1076"/>
          <ac:spMkLst>
            <pc:docMk/>
            <pc:sldMk cId="2980285996" sldId="297"/>
            <ac:spMk id="4" creationId="{2F7F73A1-4307-794A-CCC5-268ABE8124FE}"/>
          </ac:spMkLst>
        </pc:spChg>
        <pc:spChg chg="add">
          <ac:chgData name="andres mauricio triana sanchez" userId="50323740-03e2-446a-8df1-d496cf872c8d" providerId="ADAL" clId="{4875804D-BF81-45B4-9309-3D947C5E0800}" dt="2025-09-21T20:17:13.998" v="1003" actId="26606"/>
          <ac:spMkLst>
            <pc:docMk/>
            <pc:sldMk cId="2980285996" sldId="297"/>
            <ac:spMk id="8" creationId="{E0BA761B-DE6B-4078-B4C9-0FFE37D23862}"/>
          </ac:spMkLst>
        </pc:spChg>
        <pc:picChg chg="add mod">
          <ac:chgData name="andres mauricio triana sanchez" userId="50323740-03e2-446a-8df1-d496cf872c8d" providerId="ADAL" clId="{4875804D-BF81-45B4-9309-3D947C5E0800}" dt="2025-09-21T20:18:20.721" v="1008" actId="207"/>
          <ac:picMkLst>
            <pc:docMk/>
            <pc:sldMk cId="2980285996" sldId="297"/>
            <ac:picMk id="6" creationId="{9FD9C40E-1C90-BF80-CBB4-F9C1CB52CE60}"/>
          </ac:picMkLst>
        </pc:picChg>
        <pc:cxnChg chg="add">
          <ac:chgData name="andres mauricio triana sanchez" userId="50323740-03e2-446a-8df1-d496cf872c8d" providerId="ADAL" clId="{4875804D-BF81-45B4-9309-3D947C5E0800}" dt="2025-09-21T20:17:13.998" v="1003" actId="26606"/>
          <ac:cxnSpMkLst>
            <pc:docMk/>
            <pc:sldMk cId="2980285996" sldId="297"/>
            <ac:cxnSpMk id="10"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969952977" sldId="298"/>
        </pc:sldMkLst>
        <pc:spChg chg="mod">
          <ac:chgData name="andres mauricio triana sanchez" userId="50323740-03e2-446a-8df1-d496cf872c8d" providerId="ADAL" clId="{4875804D-BF81-45B4-9309-3D947C5E0800}" dt="2025-09-21T20:18:50.930" v="1055" actId="26606"/>
          <ac:spMkLst>
            <pc:docMk/>
            <pc:sldMk cId="3969952977" sldId="298"/>
            <ac:spMk id="2" creationId="{28B9D962-6144-E114-CDBA-5D8BBB151DB3}"/>
          </ac:spMkLst>
        </pc:spChg>
        <pc:spChg chg="add">
          <ac:chgData name="andres mauricio triana sanchez" userId="50323740-03e2-446a-8df1-d496cf872c8d" providerId="ADAL" clId="{4875804D-BF81-45B4-9309-3D947C5E0800}" dt="2025-09-21T20:18:50.930" v="1055" actId="26606"/>
          <ac:spMkLst>
            <pc:docMk/>
            <pc:sldMk cId="3969952977" sldId="298"/>
            <ac:spMk id="9" creationId="{E0BA761B-DE6B-4078-B4C9-0FFE37D23862}"/>
          </ac:spMkLst>
        </pc:spChg>
        <pc:graphicFrameChg chg="add">
          <ac:chgData name="andres mauricio triana sanchez" userId="50323740-03e2-446a-8df1-d496cf872c8d" providerId="ADAL" clId="{4875804D-BF81-45B4-9309-3D947C5E0800}" dt="2025-09-21T20:18:50.930" v="1055" actId="26606"/>
          <ac:graphicFrameMkLst>
            <pc:docMk/>
            <pc:sldMk cId="3969952977" sldId="298"/>
            <ac:graphicFrameMk id="5" creationId="{838E6FED-DD77-FDA8-D406-5441A615A3C6}"/>
          </ac:graphicFrameMkLst>
        </pc:graphicFrameChg>
        <pc:cxnChg chg="add">
          <ac:chgData name="andres mauricio triana sanchez" userId="50323740-03e2-446a-8df1-d496cf872c8d" providerId="ADAL" clId="{4875804D-BF81-45B4-9309-3D947C5E0800}" dt="2025-09-21T20:18:50.930" v="1055" actId="26606"/>
          <ac:cxnSpMkLst>
            <pc:docMk/>
            <pc:sldMk cId="3969952977" sldId="298"/>
            <ac:cxnSpMk id="11" creationId="{05C630D5-1ADF-4994-883A-6501F0DFCFA0}"/>
          </ac:cxnSpMkLst>
        </pc:cxnChg>
      </pc:sldChg>
      <pc:sldChg chg="addSp delSp modSp new mod modTransition">
        <pc:chgData name="andres mauricio triana sanchez" userId="50323740-03e2-446a-8df1-d496cf872c8d" providerId="ADAL" clId="{4875804D-BF81-45B4-9309-3D947C5E0800}" dt="2025-09-22T12:48:30.763" v="2034"/>
        <pc:sldMkLst>
          <pc:docMk/>
          <pc:sldMk cId="3825323003" sldId="299"/>
        </pc:sldMkLst>
        <pc:spChg chg="mod">
          <ac:chgData name="andres mauricio triana sanchez" userId="50323740-03e2-446a-8df1-d496cf872c8d" providerId="ADAL" clId="{4875804D-BF81-45B4-9309-3D947C5E0800}" dt="2025-09-21T20:20:08.235" v="1064" actId="27636"/>
          <ac:spMkLst>
            <pc:docMk/>
            <pc:sldMk cId="3825323003" sldId="299"/>
            <ac:spMk id="2" creationId="{C2D1440F-4BA4-8745-3CB1-2A0DA43FACB1}"/>
          </ac:spMkLst>
        </pc:spChg>
        <pc:graphicFrameChg chg="add">
          <ac:chgData name="andres mauricio triana sanchez" userId="50323740-03e2-446a-8df1-d496cf872c8d" providerId="ADAL" clId="{4875804D-BF81-45B4-9309-3D947C5E0800}" dt="2025-09-21T20:20:43.189" v="1082" actId="26606"/>
          <ac:graphicFrameMkLst>
            <pc:docMk/>
            <pc:sldMk cId="3825323003" sldId="299"/>
            <ac:graphicFrameMk id="7" creationId="{5EF5EFC8-EFE1-5708-86C6-2CE5F737EA2E}"/>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1703242744" sldId="300"/>
        </pc:sldMkLst>
        <pc:spChg chg="mod">
          <ac:chgData name="andres mauricio triana sanchez" userId="50323740-03e2-446a-8df1-d496cf872c8d" providerId="ADAL" clId="{4875804D-BF81-45B4-9309-3D947C5E0800}" dt="2025-09-21T20:21:50.803" v="1093" actId="26606"/>
          <ac:spMkLst>
            <pc:docMk/>
            <pc:sldMk cId="1703242744" sldId="300"/>
            <ac:spMk id="2" creationId="{3A5701B4-B53F-6339-9848-485811018A46}"/>
          </ac:spMkLst>
        </pc:spChg>
        <pc:spChg chg="mod">
          <ac:chgData name="andres mauricio triana sanchez" userId="50323740-03e2-446a-8df1-d496cf872c8d" providerId="ADAL" clId="{4875804D-BF81-45B4-9309-3D947C5E0800}" dt="2025-09-21T20:21:50.803" v="1093" actId="26606"/>
          <ac:spMkLst>
            <pc:docMk/>
            <pc:sldMk cId="1703242744" sldId="300"/>
            <ac:spMk id="3" creationId="{C765FF8E-3F93-E69F-80BE-B7A94AEF16AF}"/>
          </ac:spMkLst>
        </pc:spChg>
        <pc:spChg chg="add">
          <ac:chgData name="andres mauricio triana sanchez" userId="50323740-03e2-446a-8df1-d496cf872c8d" providerId="ADAL" clId="{4875804D-BF81-45B4-9309-3D947C5E0800}" dt="2025-09-21T20:21:50.803" v="1093" actId="26606"/>
          <ac:spMkLst>
            <pc:docMk/>
            <pc:sldMk cId="1703242744" sldId="300"/>
            <ac:spMk id="10" creationId="{BF02845A-8571-40C5-9F56-8F9B3F7C4E4C}"/>
          </ac:spMkLst>
        </pc:spChg>
        <pc:picChg chg="add">
          <ac:chgData name="andres mauricio triana sanchez" userId="50323740-03e2-446a-8df1-d496cf872c8d" providerId="ADAL" clId="{4875804D-BF81-45B4-9309-3D947C5E0800}" dt="2025-09-21T20:21:50.803" v="1093" actId="26606"/>
          <ac:picMkLst>
            <pc:docMk/>
            <pc:sldMk cId="1703242744" sldId="300"/>
            <ac:picMk id="7" creationId="{B8CFAA5B-0705-B0C4-4083-129A42E83E3F}"/>
          </ac:picMkLst>
        </pc:picChg>
        <pc:cxnChg chg="add">
          <ac:chgData name="andres mauricio triana sanchez" userId="50323740-03e2-446a-8df1-d496cf872c8d" providerId="ADAL" clId="{4875804D-BF81-45B4-9309-3D947C5E0800}" dt="2025-09-21T20:21:50.803" v="1093" actId="26606"/>
          <ac:cxnSpMkLst>
            <pc:docMk/>
            <pc:sldMk cId="1703242744" sldId="30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09949497" sldId="301"/>
        </pc:sldMkLst>
        <pc:spChg chg="mod">
          <ac:chgData name="andres mauricio triana sanchez" userId="50323740-03e2-446a-8df1-d496cf872c8d" providerId="ADAL" clId="{4875804D-BF81-45B4-9309-3D947C5E0800}" dt="2025-09-21T20:23:35.580" v="1137" actId="1076"/>
          <ac:spMkLst>
            <pc:docMk/>
            <pc:sldMk cId="409949497" sldId="301"/>
            <ac:spMk id="2" creationId="{511DE230-D16D-F11A-5423-ABDA1A5C2F89}"/>
          </ac:spMkLst>
        </pc:spChg>
        <pc:spChg chg="mod">
          <ac:chgData name="andres mauricio triana sanchez" userId="50323740-03e2-446a-8df1-d496cf872c8d" providerId="ADAL" clId="{4875804D-BF81-45B4-9309-3D947C5E0800}" dt="2025-09-21T20:23:41.930" v="1140" actId="1076"/>
          <ac:spMkLst>
            <pc:docMk/>
            <pc:sldMk cId="409949497" sldId="301"/>
            <ac:spMk id="3" creationId="{EF056C47-C6D2-46E9-D52F-4D21515E3D19}"/>
          </ac:spMkLst>
        </pc:spChg>
        <pc:spChg chg="add">
          <ac:chgData name="andres mauricio triana sanchez" userId="50323740-03e2-446a-8df1-d496cf872c8d" providerId="ADAL" clId="{4875804D-BF81-45B4-9309-3D947C5E0800}" dt="2025-09-21T20:23:21.170" v="1131" actId="26606"/>
          <ac:spMkLst>
            <pc:docMk/>
            <pc:sldMk cId="409949497" sldId="301"/>
            <ac:spMk id="14" creationId="{BF02845A-8571-40C5-9F56-8F9B3F7C4E4C}"/>
          </ac:spMkLst>
        </pc:spChg>
        <pc:picChg chg="add">
          <ac:chgData name="andres mauricio triana sanchez" userId="50323740-03e2-446a-8df1-d496cf872c8d" providerId="ADAL" clId="{4875804D-BF81-45B4-9309-3D947C5E0800}" dt="2025-09-21T20:23:21.170" v="1131" actId="26606"/>
          <ac:picMkLst>
            <pc:docMk/>
            <pc:sldMk cId="409949497" sldId="301"/>
            <ac:picMk id="15" creationId="{0A373FE7-1D7F-0003-DF09-F9248FD467E3}"/>
          </ac:picMkLst>
        </pc:picChg>
        <pc:cxnChg chg="add">
          <ac:chgData name="andres mauricio triana sanchez" userId="50323740-03e2-446a-8df1-d496cf872c8d" providerId="ADAL" clId="{4875804D-BF81-45B4-9309-3D947C5E0800}" dt="2025-09-21T20:23:21.170" v="1131" actId="26606"/>
          <ac:cxnSpMkLst>
            <pc:docMk/>
            <pc:sldMk cId="409949497" sldId="30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27823140" sldId="302"/>
        </pc:sldMkLst>
        <pc:spChg chg="mod">
          <ac:chgData name="andres mauricio triana sanchez" userId="50323740-03e2-446a-8df1-d496cf872c8d" providerId="ADAL" clId="{4875804D-BF81-45B4-9309-3D947C5E0800}" dt="2025-09-21T20:24:37.013" v="1152" actId="26606"/>
          <ac:spMkLst>
            <pc:docMk/>
            <pc:sldMk cId="3327823140" sldId="302"/>
            <ac:spMk id="2" creationId="{59E78C3E-7CBE-2DCF-D8D0-CF94488B3B1D}"/>
          </ac:spMkLst>
        </pc:spChg>
        <pc:spChg chg="add">
          <ac:chgData name="andres mauricio triana sanchez" userId="50323740-03e2-446a-8df1-d496cf872c8d" providerId="ADAL" clId="{4875804D-BF81-45B4-9309-3D947C5E0800}" dt="2025-09-21T20:24:37.013" v="1152" actId="26606"/>
          <ac:spMkLst>
            <pc:docMk/>
            <pc:sldMk cId="3327823140" sldId="302"/>
            <ac:spMk id="9" creationId="{ABE3B514-83FE-45D4-988C-78925DD13254}"/>
          </ac:spMkLst>
        </pc:spChg>
        <pc:graphicFrameChg chg="add modGraphic">
          <ac:chgData name="andres mauricio triana sanchez" userId="50323740-03e2-446a-8df1-d496cf872c8d" providerId="ADAL" clId="{4875804D-BF81-45B4-9309-3D947C5E0800}" dt="2025-09-21T20:24:54.645" v="1168" actId="20577"/>
          <ac:graphicFrameMkLst>
            <pc:docMk/>
            <pc:sldMk cId="3327823140" sldId="302"/>
            <ac:graphicFrameMk id="5" creationId="{E7798558-E18F-B52D-6B2F-9C3DAA4F684F}"/>
          </ac:graphicFrameMkLst>
        </pc:graphicFrameChg>
        <pc:cxnChg chg="add">
          <ac:chgData name="andres mauricio triana sanchez" userId="50323740-03e2-446a-8df1-d496cf872c8d" providerId="ADAL" clId="{4875804D-BF81-45B4-9309-3D947C5E0800}" dt="2025-09-21T20:24:37.013" v="1152" actId="26606"/>
          <ac:cxnSpMkLst>
            <pc:docMk/>
            <pc:sldMk cId="3327823140" sldId="302"/>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43106721" sldId="303"/>
        </pc:sldMkLst>
        <pc:spChg chg="mod">
          <ac:chgData name="andres mauricio triana sanchez" userId="50323740-03e2-446a-8df1-d496cf872c8d" providerId="ADAL" clId="{4875804D-BF81-45B4-9309-3D947C5E0800}" dt="2025-09-21T20:25:44.217" v="1183" actId="26606"/>
          <ac:spMkLst>
            <pc:docMk/>
            <pc:sldMk cId="2443106721" sldId="303"/>
            <ac:spMk id="2" creationId="{376E16B3-1EBC-1C57-F138-B3523998A673}"/>
          </ac:spMkLst>
        </pc:spChg>
        <pc:spChg chg="add">
          <ac:chgData name="andres mauricio triana sanchez" userId="50323740-03e2-446a-8df1-d496cf872c8d" providerId="ADAL" clId="{4875804D-BF81-45B4-9309-3D947C5E0800}" dt="2025-09-21T20:25:44.217" v="1183" actId="26606"/>
          <ac:spMkLst>
            <pc:docMk/>
            <pc:sldMk cId="2443106721" sldId="303"/>
            <ac:spMk id="9" creationId="{E0BA761B-DE6B-4078-B4C9-0FFE37D23862}"/>
          </ac:spMkLst>
        </pc:spChg>
        <pc:graphicFrameChg chg="add">
          <ac:chgData name="andres mauricio triana sanchez" userId="50323740-03e2-446a-8df1-d496cf872c8d" providerId="ADAL" clId="{4875804D-BF81-45B4-9309-3D947C5E0800}" dt="2025-09-21T20:25:44.217" v="1183" actId="26606"/>
          <ac:graphicFrameMkLst>
            <pc:docMk/>
            <pc:sldMk cId="2443106721" sldId="303"/>
            <ac:graphicFrameMk id="5" creationId="{09969D2A-A6A5-055E-C4EA-7FFE011783AF}"/>
          </ac:graphicFrameMkLst>
        </pc:graphicFrameChg>
        <pc:cxnChg chg="add">
          <ac:chgData name="andres mauricio triana sanchez" userId="50323740-03e2-446a-8df1-d496cf872c8d" providerId="ADAL" clId="{4875804D-BF81-45B4-9309-3D947C5E0800}" dt="2025-09-21T20:25:44.217" v="1183" actId="26606"/>
          <ac:cxnSpMkLst>
            <pc:docMk/>
            <pc:sldMk cId="2443106721" sldId="303"/>
            <ac:cxnSpMk id="11"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738721104" sldId="304"/>
        </pc:sldMkLst>
        <pc:spChg chg="mod">
          <ac:chgData name="andres mauricio triana sanchez" userId="50323740-03e2-446a-8df1-d496cf872c8d" providerId="ADAL" clId="{4875804D-BF81-45B4-9309-3D947C5E0800}" dt="2025-09-21T21:09:42.437" v="2011" actId="313"/>
          <ac:spMkLst>
            <pc:docMk/>
            <pc:sldMk cId="738721104" sldId="304"/>
            <ac:spMk id="2" creationId="{75B6FB0B-C7D0-CC31-2A45-004110C68C10}"/>
          </ac:spMkLst>
        </pc:spChg>
        <pc:spChg chg="mod">
          <ac:chgData name="andres mauricio triana sanchez" userId="50323740-03e2-446a-8df1-d496cf872c8d" providerId="ADAL" clId="{4875804D-BF81-45B4-9309-3D947C5E0800}" dt="2025-09-21T20:30:06.869" v="1233" actId="26606"/>
          <ac:spMkLst>
            <pc:docMk/>
            <pc:sldMk cId="738721104" sldId="304"/>
            <ac:spMk id="3" creationId="{7E9DB0E1-5C1C-A4A3-2131-BBD502F8AE8B}"/>
          </ac:spMkLst>
        </pc:spChg>
        <pc:spChg chg="add">
          <ac:chgData name="andres mauricio triana sanchez" userId="50323740-03e2-446a-8df1-d496cf872c8d" providerId="ADAL" clId="{4875804D-BF81-45B4-9309-3D947C5E0800}" dt="2025-09-21T20:30:06.869" v="1233" actId="26606"/>
          <ac:spMkLst>
            <pc:docMk/>
            <pc:sldMk cId="738721104" sldId="304"/>
            <ac:spMk id="8" creationId="{ABE3B514-83FE-45D4-988C-78925DD13254}"/>
          </ac:spMkLst>
        </pc:spChg>
        <pc:cxnChg chg="add">
          <ac:chgData name="andres mauricio triana sanchez" userId="50323740-03e2-446a-8df1-d496cf872c8d" providerId="ADAL" clId="{4875804D-BF81-45B4-9309-3D947C5E0800}" dt="2025-09-21T20:30:06.869" v="1233" actId="26606"/>
          <ac:cxnSpMkLst>
            <pc:docMk/>
            <pc:sldMk cId="738721104" sldId="304"/>
            <ac:cxnSpMk id="10"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47577989" sldId="305"/>
        </pc:sldMkLst>
        <pc:spChg chg="mod">
          <ac:chgData name="andres mauricio triana sanchez" userId="50323740-03e2-446a-8df1-d496cf872c8d" providerId="ADAL" clId="{4875804D-BF81-45B4-9309-3D947C5E0800}" dt="2025-09-21T20:33:49.438" v="1366" actId="26606"/>
          <ac:spMkLst>
            <pc:docMk/>
            <pc:sldMk cId="2147577989" sldId="305"/>
            <ac:spMk id="2" creationId="{701B32E4-B114-C2C3-9F76-4005F0C2AA9A}"/>
          </ac:spMkLst>
        </pc:spChg>
        <pc:spChg chg="add mod">
          <ac:chgData name="andres mauricio triana sanchez" userId="50323740-03e2-446a-8df1-d496cf872c8d" providerId="ADAL" clId="{4875804D-BF81-45B4-9309-3D947C5E0800}" dt="2025-09-21T20:33:49.438" v="1366" actId="26606"/>
          <ac:spMkLst>
            <pc:docMk/>
            <pc:sldMk cId="2147577989" sldId="305"/>
            <ac:spMk id="6" creationId="{DCAC7FBF-C9A3-5433-AD59-8F7CB6EB0982}"/>
          </ac:spMkLst>
        </pc:spChg>
        <pc:spChg chg="add">
          <ac:chgData name="andres mauricio triana sanchez" userId="50323740-03e2-446a-8df1-d496cf872c8d" providerId="ADAL" clId="{4875804D-BF81-45B4-9309-3D947C5E0800}" dt="2025-09-21T20:33:49.438" v="1366" actId="26606"/>
          <ac:spMkLst>
            <pc:docMk/>
            <pc:sldMk cId="2147577989" sldId="305"/>
            <ac:spMk id="10" creationId="{D6C961FB-AE24-8E50-92C9-9B23D4006C18}"/>
          </ac:spMkLst>
        </pc:spChg>
        <pc:spChg chg="add">
          <ac:chgData name="andres mauricio triana sanchez" userId="50323740-03e2-446a-8df1-d496cf872c8d" providerId="ADAL" clId="{4875804D-BF81-45B4-9309-3D947C5E0800}" dt="2025-09-21T20:33:49.438" v="1366" actId="26606"/>
          <ac:spMkLst>
            <pc:docMk/>
            <pc:sldMk cId="2147577989" sldId="305"/>
            <ac:spMk id="13" creationId="{BF02845A-8571-40C5-9F56-8F9B3F7C4E4C}"/>
          </ac:spMkLst>
        </pc:spChg>
        <pc:picChg chg="add mod">
          <ac:chgData name="andres mauricio triana sanchez" userId="50323740-03e2-446a-8df1-d496cf872c8d" providerId="ADAL" clId="{4875804D-BF81-45B4-9309-3D947C5E0800}" dt="2025-09-21T20:33:49.438" v="1366" actId="26606"/>
          <ac:picMkLst>
            <pc:docMk/>
            <pc:sldMk cId="2147577989" sldId="305"/>
            <ac:picMk id="5" creationId="{E9086544-33D4-85F3-7D69-7FCB6A35E2D8}"/>
          </ac:picMkLst>
        </pc:picChg>
        <pc:cxnChg chg="add">
          <ac:chgData name="andres mauricio triana sanchez" userId="50323740-03e2-446a-8df1-d496cf872c8d" providerId="ADAL" clId="{4875804D-BF81-45B4-9309-3D947C5E0800}" dt="2025-09-21T20:33:49.438" v="1366" actId="26606"/>
          <ac:cxnSpMkLst>
            <pc:docMk/>
            <pc:sldMk cId="2147577989" sldId="305"/>
            <ac:cxnSpMk id="15"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692321978" sldId="306"/>
        </pc:sldMkLst>
        <pc:spChg chg="mod ord">
          <ac:chgData name="andres mauricio triana sanchez" userId="50323740-03e2-446a-8df1-d496cf872c8d" providerId="ADAL" clId="{4875804D-BF81-45B4-9309-3D947C5E0800}" dt="2025-09-21T20:51:23.036" v="1730" actId="20577"/>
          <ac:spMkLst>
            <pc:docMk/>
            <pc:sldMk cId="692321978" sldId="306"/>
            <ac:spMk id="2" creationId="{C49B79DA-0C0F-B19A-1DB1-ABA2B0EF5940}"/>
          </ac:spMkLst>
        </pc:spChg>
        <pc:spChg chg="add">
          <ac:chgData name="andres mauricio triana sanchez" userId="50323740-03e2-446a-8df1-d496cf872c8d" providerId="ADAL" clId="{4875804D-BF81-45B4-9309-3D947C5E0800}" dt="2025-09-21T20:33:38.988" v="1365" actId="26606"/>
          <ac:spMkLst>
            <pc:docMk/>
            <pc:sldMk cId="692321978" sldId="306"/>
            <ac:spMk id="9" creationId="{BC7C9E58-F165-1C4E-E37D-B9433B82E73C}"/>
          </ac:spMkLst>
        </pc:spChg>
        <pc:spChg chg="add">
          <ac:chgData name="andres mauricio triana sanchez" userId="50323740-03e2-446a-8df1-d496cf872c8d" providerId="ADAL" clId="{4875804D-BF81-45B4-9309-3D947C5E0800}" dt="2025-09-21T20:33:38.988" v="1365" actId="26606"/>
          <ac:spMkLst>
            <pc:docMk/>
            <pc:sldMk cId="692321978" sldId="306"/>
            <ac:spMk id="20" creationId="{BF02845A-8571-40C5-9F56-8F9B3F7C4E4C}"/>
          </ac:spMkLst>
        </pc:spChg>
        <pc:picChg chg="add mod">
          <ac:chgData name="andres mauricio triana sanchez" userId="50323740-03e2-446a-8df1-d496cf872c8d" providerId="ADAL" clId="{4875804D-BF81-45B4-9309-3D947C5E0800}" dt="2025-09-21T20:33:38.988" v="1365" actId="26606"/>
          <ac:picMkLst>
            <pc:docMk/>
            <pc:sldMk cId="692321978" sldId="306"/>
            <ac:picMk id="5" creationId="{F7DCD783-C906-6B77-0624-80CF9B23B1B1}"/>
          </ac:picMkLst>
        </pc:picChg>
        <pc:cxnChg chg="add">
          <ac:chgData name="andres mauricio triana sanchez" userId="50323740-03e2-446a-8df1-d496cf872c8d" providerId="ADAL" clId="{4875804D-BF81-45B4-9309-3D947C5E0800}" dt="2025-09-21T20:33:38.988" v="1365" actId="26606"/>
          <ac:cxnSpMkLst>
            <pc:docMk/>
            <pc:sldMk cId="692321978" sldId="306"/>
            <ac:cxnSpMk id="2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72043043" sldId="307"/>
        </pc:sldMkLst>
        <pc:spChg chg="mod">
          <ac:chgData name="andres mauricio triana sanchez" userId="50323740-03e2-446a-8df1-d496cf872c8d" providerId="ADAL" clId="{4875804D-BF81-45B4-9309-3D947C5E0800}" dt="2025-09-21T20:35:41.699" v="1375" actId="26606"/>
          <ac:spMkLst>
            <pc:docMk/>
            <pc:sldMk cId="3372043043" sldId="307"/>
            <ac:spMk id="2" creationId="{36D3DE21-2E5B-570A-8E9F-0D40248DB30D}"/>
          </ac:spMkLst>
        </pc:spChg>
        <pc:spChg chg="add mod">
          <ac:chgData name="andres mauricio triana sanchez" userId="50323740-03e2-446a-8df1-d496cf872c8d" providerId="ADAL" clId="{4875804D-BF81-45B4-9309-3D947C5E0800}" dt="2025-09-21T20:35:41.699" v="1375" actId="26606"/>
          <ac:spMkLst>
            <pc:docMk/>
            <pc:sldMk cId="3372043043" sldId="307"/>
            <ac:spMk id="4" creationId="{B082C895-D24D-F3BF-03D2-0169A839C908}"/>
          </ac:spMkLst>
        </pc:spChg>
        <pc:spChg chg="add">
          <ac:chgData name="andres mauricio triana sanchez" userId="50323740-03e2-446a-8df1-d496cf872c8d" providerId="ADAL" clId="{4875804D-BF81-45B4-9309-3D947C5E0800}" dt="2025-09-21T20:35:41.699" v="1375" actId="26606"/>
          <ac:spMkLst>
            <pc:docMk/>
            <pc:sldMk cId="3372043043" sldId="307"/>
            <ac:spMk id="10" creationId="{BF02845A-8571-40C5-9F56-8F9B3F7C4E4C}"/>
          </ac:spMkLst>
        </pc:spChg>
        <pc:picChg chg="add">
          <ac:chgData name="andres mauricio triana sanchez" userId="50323740-03e2-446a-8df1-d496cf872c8d" providerId="ADAL" clId="{4875804D-BF81-45B4-9309-3D947C5E0800}" dt="2025-09-21T20:35:41.699" v="1375" actId="26606"/>
          <ac:picMkLst>
            <pc:docMk/>
            <pc:sldMk cId="3372043043" sldId="307"/>
            <ac:picMk id="6" creationId="{095645D6-0EED-9D90-472F-36098A95D0A0}"/>
          </ac:picMkLst>
        </pc:picChg>
        <pc:cxnChg chg="add">
          <ac:chgData name="andres mauricio triana sanchez" userId="50323740-03e2-446a-8df1-d496cf872c8d" providerId="ADAL" clId="{4875804D-BF81-45B4-9309-3D947C5E0800}" dt="2025-09-21T20:35:41.699" v="1375" actId="26606"/>
          <ac:cxnSpMkLst>
            <pc:docMk/>
            <pc:sldMk cId="3372043043" sldId="30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410637823" sldId="308"/>
        </pc:sldMkLst>
        <pc:spChg chg="mod">
          <ac:chgData name="andres mauricio triana sanchez" userId="50323740-03e2-446a-8df1-d496cf872c8d" providerId="ADAL" clId="{4875804D-BF81-45B4-9309-3D947C5E0800}" dt="2025-09-21T20:36:20.163" v="1388" actId="26606"/>
          <ac:spMkLst>
            <pc:docMk/>
            <pc:sldMk cId="1410637823" sldId="308"/>
            <ac:spMk id="2" creationId="{573BCD6B-E323-7D2E-8E75-A88897EFC375}"/>
          </ac:spMkLst>
        </pc:spChg>
        <pc:spChg chg="mod">
          <ac:chgData name="andres mauricio triana sanchez" userId="50323740-03e2-446a-8df1-d496cf872c8d" providerId="ADAL" clId="{4875804D-BF81-45B4-9309-3D947C5E0800}" dt="2025-09-21T20:36:29.002" v="1389" actId="123"/>
          <ac:spMkLst>
            <pc:docMk/>
            <pc:sldMk cId="1410637823" sldId="308"/>
            <ac:spMk id="3" creationId="{59F80331-B0E2-364F-C09E-C1CD12A44277}"/>
          </ac:spMkLst>
        </pc:spChg>
        <pc:spChg chg="add">
          <ac:chgData name="andres mauricio triana sanchez" userId="50323740-03e2-446a-8df1-d496cf872c8d" providerId="ADAL" clId="{4875804D-BF81-45B4-9309-3D947C5E0800}" dt="2025-09-21T20:36:20.163" v="1388" actId="26606"/>
          <ac:spMkLst>
            <pc:docMk/>
            <pc:sldMk cId="1410637823" sldId="308"/>
            <ac:spMk id="9" creationId="{BF02845A-8571-40C5-9F56-8F9B3F7C4E4C}"/>
          </ac:spMkLst>
        </pc:spChg>
        <pc:picChg chg="add">
          <ac:chgData name="andres mauricio triana sanchez" userId="50323740-03e2-446a-8df1-d496cf872c8d" providerId="ADAL" clId="{4875804D-BF81-45B4-9309-3D947C5E0800}" dt="2025-09-21T20:36:20.163" v="1388" actId="26606"/>
          <ac:picMkLst>
            <pc:docMk/>
            <pc:sldMk cId="1410637823" sldId="308"/>
            <ac:picMk id="5" creationId="{4EBBAD3A-B662-78EA-8061-FBE455AE25D7}"/>
          </ac:picMkLst>
        </pc:picChg>
        <pc:cxnChg chg="add">
          <ac:chgData name="andres mauricio triana sanchez" userId="50323740-03e2-446a-8df1-d496cf872c8d" providerId="ADAL" clId="{4875804D-BF81-45B4-9309-3D947C5E0800}" dt="2025-09-21T20:36:20.163" v="1388" actId="26606"/>
          <ac:cxnSpMkLst>
            <pc:docMk/>
            <pc:sldMk cId="1410637823" sldId="308"/>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903603927" sldId="309"/>
        </pc:sldMkLst>
        <pc:spChg chg="mod">
          <ac:chgData name="andres mauricio triana sanchez" userId="50323740-03e2-446a-8df1-d496cf872c8d" providerId="ADAL" clId="{4875804D-BF81-45B4-9309-3D947C5E0800}" dt="2025-09-21T20:41:49.307" v="1491" actId="14100"/>
          <ac:spMkLst>
            <pc:docMk/>
            <pc:sldMk cId="903603927" sldId="309"/>
            <ac:spMk id="2" creationId="{6CB61C28-C3EA-03D4-6DEE-26FDABADFD3B}"/>
          </ac:spMkLst>
        </pc:spChg>
        <pc:spChg chg="mod ord">
          <ac:chgData name="andres mauricio triana sanchez" userId="50323740-03e2-446a-8df1-d496cf872c8d" providerId="ADAL" clId="{4875804D-BF81-45B4-9309-3D947C5E0800}" dt="2025-09-21T20:41:44.876" v="1490" actId="403"/>
          <ac:spMkLst>
            <pc:docMk/>
            <pc:sldMk cId="903603927" sldId="309"/>
            <ac:spMk id="3" creationId="{EB11D138-35B9-E36F-9ED0-BBCB2B6FE968}"/>
          </ac:spMkLst>
        </pc:spChg>
        <pc:spChg chg="add">
          <ac:chgData name="andres mauricio triana sanchez" userId="50323740-03e2-446a-8df1-d496cf872c8d" providerId="ADAL" clId="{4875804D-BF81-45B4-9309-3D947C5E0800}" dt="2025-09-21T20:41:16.536" v="1479" actId="26606"/>
          <ac:spMkLst>
            <pc:docMk/>
            <pc:sldMk cId="903603927" sldId="309"/>
            <ac:spMk id="8207" creationId="{BF02845A-8571-40C5-9F56-8F9B3F7C4E4C}"/>
          </ac:spMkLst>
        </pc:spChg>
        <pc:picChg chg="add mod ord">
          <ac:chgData name="andres mauricio triana sanchez" userId="50323740-03e2-446a-8df1-d496cf872c8d" providerId="ADAL" clId="{4875804D-BF81-45B4-9309-3D947C5E0800}" dt="2025-09-21T20:41:24.586" v="1483" actId="1076"/>
          <ac:picMkLst>
            <pc:docMk/>
            <pc:sldMk cId="903603927" sldId="309"/>
            <ac:picMk id="8194" creationId="{6C7156E7-53DF-C3C9-3E76-CF6D357692F5}"/>
          </ac:picMkLst>
        </pc:picChg>
        <pc:picChg chg="add mod ord">
          <ac:chgData name="andres mauricio triana sanchez" userId="50323740-03e2-446a-8df1-d496cf872c8d" providerId="ADAL" clId="{4875804D-BF81-45B4-9309-3D947C5E0800}" dt="2025-09-21T20:41:21.647" v="1482" actId="1076"/>
          <ac:picMkLst>
            <pc:docMk/>
            <pc:sldMk cId="903603927" sldId="309"/>
            <ac:picMk id="8198" creationId="{BB12F7F7-33DE-51B4-B2BE-ECEFB4C49D3D}"/>
          </ac:picMkLst>
        </pc:picChg>
        <pc:picChg chg="add mod">
          <ac:chgData name="andres mauricio triana sanchez" userId="50323740-03e2-446a-8df1-d496cf872c8d" providerId="ADAL" clId="{4875804D-BF81-45B4-9309-3D947C5E0800}" dt="2025-09-21T20:41:18.532" v="1480" actId="1076"/>
          <ac:picMkLst>
            <pc:docMk/>
            <pc:sldMk cId="903603927" sldId="309"/>
            <ac:picMk id="8200" creationId="{BE2543D7-C80B-46EE-4887-B5F8573CFB16}"/>
          </ac:picMkLst>
        </pc:picChg>
        <pc:picChg chg="add mod">
          <ac:chgData name="andres mauricio triana sanchez" userId="50323740-03e2-446a-8df1-d496cf872c8d" providerId="ADAL" clId="{4875804D-BF81-45B4-9309-3D947C5E0800}" dt="2025-09-21T20:41:19.692" v="1481" actId="1076"/>
          <ac:picMkLst>
            <pc:docMk/>
            <pc:sldMk cId="903603927" sldId="309"/>
            <ac:picMk id="8202" creationId="{67EB1DFD-2A7B-C8CC-B499-A4D5F673BC24}"/>
          </ac:picMkLst>
        </pc:picChg>
        <pc:picChg chg="add mod">
          <ac:chgData name="andres mauricio triana sanchez" userId="50323740-03e2-446a-8df1-d496cf872c8d" providerId="ADAL" clId="{4875804D-BF81-45B4-9309-3D947C5E0800}" dt="2025-09-21T20:41:32.582" v="1487" actId="1076"/>
          <ac:picMkLst>
            <pc:docMk/>
            <pc:sldMk cId="903603927" sldId="309"/>
            <ac:picMk id="8208" creationId="{1D38C27D-6C6F-83BD-ED11-D414B5A16911}"/>
          </ac:picMkLst>
        </pc:picChg>
        <pc:cxnChg chg="add">
          <ac:chgData name="andres mauricio triana sanchez" userId="50323740-03e2-446a-8df1-d496cf872c8d" providerId="ADAL" clId="{4875804D-BF81-45B4-9309-3D947C5E0800}" dt="2025-09-21T20:41:16.536" v="1479" actId="26606"/>
          <ac:cxnSpMkLst>
            <pc:docMk/>
            <pc:sldMk cId="903603927" sldId="309"/>
            <ac:cxnSpMk id="8209"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325479728" sldId="310"/>
        </pc:sldMkLst>
        <pc:spChg chg="mod">
          <ac:chgData name="andres mauricio triana sanchez" userId="50323740-03e2-446a-8df1-d496cf872c8d" providerId="ADAL" clId="{4875804D-BF81-45B4-9309-3D947C5E0800}" dt="2025-09-21T20:42:48.335" v="1508" actId="26606"/>
          <ac:spMkLst>
            <pc:docMk/>
            <pc:sldMk cId="3325479728" sldId="310"/>
            <ac:spMk id="2" creationId="{744EF303-D1F9-43F0-30A3-1470EB798DEF}"/>
          </ac:spMkLst>
        </pc:spChg>
        <pc:spChg chg="mod">
          <ac:chgData name="andres mauricio triana sanchez" userId="50323740-03e2-446a-8df1-d496cf872c8d" providerId="ADAL" clId="{4875804D-BF81-45B4-9309-3D947C5E0800}" dt="2025-09-21T20:42:48.335" v="1508" actId="26606"/>
          <ac:spMkLst>
            <pc:docMk/>
            <pc:sldMk cId="3325479728" sldId="310"/>
            <ac:spMk id="3" creationId="{CC04804F-D1C7-FFF2-16B9-C94B6D80E2A7}"/>
          </ac:spMkLst>
        </pc:spChg>
        <pc:spChg chg="add">
          <ac:chgData name="andres mauricio triana sanchez" userId="50323740-03e2-446a-8df1-d496cf872c8d" providerId="ADAL" clId="{4875804D-BF81-45B4-9309-3D947C5E0800}" dt="2025-09-21T20:42:48.335" v="1508" actId="26606"/>
          <ac:spMkLst>
            <pc:docMk/>
            <pc:sldMk cId="3325479728" sldId="310"/>
            <ac:spMk id="10" creationId="{BF02845A-8571-40C5-9F56-8F9B3F7C4E4C}"/>
          </ac:spMkLst>
        </pc:spChg>
        <pc:picChg chg="add">
          <ac:chgData name="andres mauricio triana sanchez" userId="50323740-03e2-446a-8df1-d496cf872c8d" providerId="ADAL" clId="{4875804D-BF81-45B4-9309-3D947C5E0800}" dt="2025-09-21T20:42:48.335" v="1508" actId="26606"/>
          <ac:picMkLst>
            <pc:docMk/>
            <pc:sldMk cId="3325479728" sldId="310"/>
            <ac:picMk id="7" creationId="{3C6EEF51-8439-A86E-D0D1-2B4DE842D00F}"/>
          </ac:picMkLst>
        </pc:picChg>
        <pc:cxnChg chg="add">
          <ac:chgData name="andres mauricio triana sanchez" userId="50323740-03e2-446a-8df1-d496cf872c8d" providerId="ADAL" clId="{4875804D-BF81-45B4-9309-3D947C5E0800}" dt="2025-09-21T20:42:48.335" v="1508" actId="26606"/>
          <ac:cxnSpMkLst>
            <pc:docMk/>
            <pc:sldMk cId="3325479728" sldId="310"/>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92496775" sldId="311"/>
        </pc:sldMkLst>
        <pc:spChg chg="mod">
          <ac:chgData name="andres mauricio triana sanchez" userId="50323740-03e2-446a-8df1-d496cf872c8d" providerId="ADAL" clId="{4875804D-BF81-45B4-9309-3D947C5E0800}" dt="2025-09-21T20:44:02.741" v="1558" actId="1076"/>
          <ac:spMkLst>
            <pc:docMk/>
            <pc:sldMk cId="292496775" sldId="311"/>
            <ac:spMk id="2" creationId="{1745B7B2-9760-7B33-7AD2-1B5B56B7C178}"/>
          </ac:spMkLst>
        </pc:spChg>
        <pc:spChg chg="mod">
          <ac:chgData name="andres mauricio triana sanchez" userId="50323740-03e2-446a-8df1-d496cf872c8d" providerId="ADAL" clId="{4875804D-BF81-45B4-9309-3D947C5E0800}" dt="2025-09-21T20:44:11.681" v="1564" actId="403"/>
          <ac:spMkLst>
            <pc:docMk/>
            <pc:sldMk cId="292496775" sldId="311"/>
            <ac:spMk id="3" creationId="{9C77692B-2C39-60E5-E68D-FAE2D87BFE69}"/>
          </ac:spMkLst>
        </pc:spChg>
        <pc:spChg chg="add">
          <ac:chgData name="andres mauricio triana sanchez" userId="50323740-03e2-446a-8df1-d496cf872c8d" providerId="ADAL" clId="{4875804D-BF81-45B4-9309-3D947C5E0800}" dt="2025-09-21T20:43:49.969" v="1555" actId="26606"/>
          <ac:spMkLst>
            <pc:docMk/>
            <pc:sldMk cId="292496775" sldId="311"/>
            <ac:spMk id="10" creationId="{BF02845A-8571-40C5-9F56-8F9B3F7C4E4C}"/>
          </ac:spMkLst>
        </pc:spChg>
        <pc:picChg chg="add">
          <ac:chgData name="andres mauricio triana sanchez" userId="50323740-03e2-446a-8df1-d496cf872c8d" providerId="ADAL" clId="{4875804D-BF81-45B4-9309-3D947C5E0800}" dt="2025-09-21T20:43:49.969" v="1555" actId="26606"/>
          <ac:picMkLst>
            <pc:docMk/>
            <pc:sldMk cId="292496775" sldId="311"/>
            <ac:picMk id="7" creationId="{259F16C9-1655-36E8-1C56-4056A4AA20AB}"/>
          </ac:picMkLst>
        </pc:picChg>
        <pc:cxnChg chg="add">
          <ac:chgData name="andres mauricio triana sanchez" userId="50323740-03e2-446a-8df1-d496cf872c8d" providerId="ADAL" clId="{4875804D-BF81-45B4-9309-3D947C5E0800}" dt="2025-09-21T20:43:49.969" v="1555" actId="26606"/>
          <ac:cxnSpMkLst>
            <pc:docMk/>
            <pc:sldMk cId="292496775" sldId="31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15658012" sldId="312"/>
        </pc:sldMkLst>
        <pc:spChg chg="mod ord">
          <ac:chgData name="andres mauricio triana sanchez" userId="50323740-03e2-446a-8df1-d496cf872c8d" providerId="ADAL" clId="{4875804D-BF81-45B4-9309-3D947C5E0800}" dt="2025-09-21T20:45:30.061" v="1614" actId="26606"/>
          <ac:spMkLst>
            <pc:docMk/>
            <pc:sldMk cId="2315658012" sldId="312"/>
            <ac:spMk id="2" creationId="{1ED131E0-7452-5192-E0F7-BA648C045DCD}"/>
          </ac:spMkLst>
        </pc:spChg>
        <pc:spChg chg="add">
          <ac:chgData name="andres mauricio triana sanchez" userId="50323740-03e2-446a-8df1-d496cf872c8d" providerId="ADAL" clId="{4875804D-BF81-45B4-9309-3D947C5E0800}" dt="2025-09-21T20:45:30.061" v="1614" actId="26606"/>
          <ac:spMkLst>
            <pc:docMk/>
            <pc:sldMk cId="2315658012" sldId="312"/>
            <ac:spMk id="9225" creationId="{3CECA2BE-0443-493F-9413-FC132026C29F}"/>
          </ac:spMkLst>
        </pc:spChg>
        <pc:spChg chg="add">
          <ac:chgData name="andres mauricio triana sanchez" userId="50323740-03e2-446a-8df1-d496cf872c8d" providerId="ADAL" clId="{4875804D-BF81-45B4-9309-3D947C5E0800}" dt="2025-09-21T20:45:30.061" v="1614" actId="26606"/>
          <ac:spMkLst>
            <pc:docMk/>
            <pc:sldMk cId="2315658012" sldId="312"/>
            <ac:spMk id="9227" creationId="{57C3041F-18C8-4A3F-BB74-556AD2101858}"/>
          </ac:spMkLst>
        </pc:spChg>
        <pc:spChg chg="add">
          <ac:chgData name="andres mauricio triana sanchez" userId="50323740-03e2-446a-8df1-d496cf872c8d" providerId="ADAL" clId="{4875804D-BF81-45B4-9309-3D947C5E0800}" dt="2025-09-21T20:45:30.061" v="1614" actId="26606"/>
          <ac:spMkLst>
            <pc:docMk/>
            <pc:sldMk cId="2315658012" sldId="312"/>
            <ac:spMk id="9229" creationId="{72B28B90-B579-47ED-A625-BAD03AE6C0E5}"/>
          </ac:spMkLst>
        </pc:spChg>
        <pc:picChg chg="add mod">
          <ac:chgData name="andres mauricio triana sanchez" userId="50323740-03e2-446a-8df1-d496cf872c8d" providerId="ADAL" clId="{4875804D-BF81-45B4-9309-3D947C5E0800}" dt="2025-09-21T20:45:30.061" v="1614" actId="26606"/>
          <ac:picMkLst>
            <pc:docMk/>
            <pc:sldMk cId="2315658012" sldId="312"/>
            <ac:picMk id="9218" creationId="{12D7D8F6-8FE2-8EF2-33C6-E3146DEC05D8}"/>
          </ac:picMkLst>
        </pc:picChg>
        <pc:cxnChg chg="add">
          <ac:chgData name="andres mauricio triana sanchez" userId="50323740-03e2-446a-8df1-d496cf872c8d" providerId="ADAL" clId="{4875804D-BF81-45B4-9309-3D947C5E0800}" dt="2025-09-21T20:45:30.061" v="1614" actId="26606"/>
          <ac:cxnSpMkLst>
            <pc:docMk/>
            <pc:sldMk cId="2315658012" sldId="312"/>
            <ac:cxnSpMk id="9223" creationId="{EAD4CCDA-06BF-4D2A-B44F-195AEC0B5B22}"/>
          </ac:cxnSpMkLst>
        </pc:cxnChg>
        <pc:cxnChg chg="add">
          <ac:chgData name="andres mauricio triana sanchez" userId="50323740-03e2-446a-8df1-d496cf872c8d" providerId="ADAL" clId="{4875804D-BF81-45B4-9309-3D947C5E0800}" dt="2025-09-21T20:45:30.061" v="1614" actId="26606"/>
          <ac:cxnSpMkLst>
            <pc:docMk/>
            <pc:sldMk cId="2315658012" sldId="312"/>
            <ac:cxnSpMk id="9231"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1068859776" sldId="313"/>
        </pc:sldMkLst>
        <pc:spChg chg="mod">
          <ac:chgData name="andres mauricio triana sanchez" userId="50323740-03e2-446a-8df1-d496cf872c8d" providerId="ADAL" clId="{4875804D-BF81-45B4-9309-3D947C5E0800}" dt="2025-09-21T20:46:47.210" v="1627" actId="26606"/>
          <ac:spMkLst>
            <pc:docMk/>
            <pc:sldMk cId="1068859776" sldId="313"/>
            <ac:spMk id="2" creationId="{AD7D411C-7001-8B6A-E280-8D13F79C8909}"/>
          </ac:spMkLst>
        </pc:spChg>
        <pc:spChg chg="mod">
          <ac:chgData name="andres mauricio triana sanchez" userId="50323740-03e2-446a-8df1-d496cf872c8d" providerId="ADAL" clId="{4875804D-BF81-45B4-9309-3D947C5E0800}" dt="2025-09-21T20:46:47.210" v="1627" actId="26606"/>
          <ac:spMkLst>
            <pc:docMk/>
            <pc:sldMk cId="1068859776" sldId="313"/>
            <ac:spMk id="3" creationId="{934638AA-CB30-0651-6E8B-4798A206F434}"/>
          </ac:spMkLst>
        </pc:spChg>
        <pc:spChg chg="add">
          <ac:chgData name="andres mauricio triana sanchez" userId="50323740-03e2-446a-8df1-d496cf872c8d" providerId="ADAL" clId="{4875804D-BF81-45B4-9309-3D947C5E0800}" dt="2025-09-21T20:46:47.210" v="1627" actId="26606"/>
          <ac:spMkLst>
            <pc:docMk/>
            <pc:sldMk cId="1068859776" sldId="313"/>
            <ac:spMk id="10" creationId="{BF02845A-8571-40C5-9F56-8F9B3F7C4E4C}"/>
          </ac:spMkLst>
        </pc:spChg>
        <pc:picChg chg="add">
          <ac:chgData name="andres mauricio triana sanchez" userId="50323740-03e2-446a-8df1-d496cf872c8d" providerId="ADAL" clId="{4875804D-BF81-45B4-9309-3D947C5E0800}" dt="2025-09-21T20:46:47.210" v="1627" actId="26606"/>
          <ac:picMkLst>
            <pc:docMk/>
            <pc:sldMk cId="1068859776" sldId="313"/>
            <ac:picMk id="7" creationId="{DC057299-48CB-5EC8-7984-8CE3031235B1}"/>
          </ac:picMkLst>
        </pc:picChg>
        <pc:cxnChg chg="add">
          <ac:chgData name="andres mauricio triana sanchez" userId="50323740-03e2-446a-8df1-d496cf872c8d" providerId="ADAL" clId="{4875804D-BF81-45B4-9309-3D947C5E0800}" dt="2025-09-21T20:46:47.210" v="1627" actId="26606"/>
          <ac:cxnSpMkLst>
            <pc:docMk/>
            <pc:sldMk cId="1068859776" sldId="313"/>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944390017" sldId="314"/>
        </pc:sldMkLst>
        <pc:spChg chg="mod ord">
          <ac:chgData name="andres mauricio triana sanchez" userId="50323740-03e2-446a-8df1-d496cf872c8d" providerId="ADAL" clId="{4875804D-BF81-45B4-9309-3D947C5E0800}" dt="2025-09-21T20:50:46.013" v="1729" actId="26606"/>
          <ac:spMkLst>
            <pc:docMk/>
            <pc:sldMk cId="2944390017" sldId="314"/>
            <ac:spMk id="2" creationId="{60971897-4A1A-8685-1F68-5EB7C81BC709}"/>
          </ac:spMkLst>
        </pc:spChg>
        <pc:spChg chg="add mod">
          <ac:chgData name="andres mauricio triana sanchez" userId="50323740-03e2-446a-8df1-d496cf872c8d" providerId="ADAL" clId="{4875804D-BF81-45B4-9309-3D947C5E0800}" dt="2025-09-21T20:50:46.013" v="1729" actId="26606"/>
          <ac:spMkLst>
            <pc:docMk/>
            <pc:sldMk cId="2944390017" sldId="314"/>
            <ac:spMk id="6" creationId="{B9162286-CA43-25B9-68C4-F13F5E5E7888}"/>
          </ac:spMkLst>
        </pc:spChg>
        <pc:spChg chg="add">
          <ac:chgData name="andres mauricio triana sanchez" userId="50323740-03e2-446a-8df1-d496cf872c8d" providerId="ADAL" clId="{4875804D-BF81-45B4-9309-3D947C5E0800}" dt="2025-09-21T20:50:46.013" v="1729" actId="26606"/>
          <ac:spMkLst>
            <pc:docMk/>
            <pc:sldMk cId="2944390017" sldId="314"/>
            <ac:spMk id="13" creationId="{3CECA2BE-0443-493F-9413-FC132026C29F}"/>
          </ac:spMkLst>
        </pc:spChg>
        <pc:spChg chg="add">
          <ac:chgData name="andres mauricio triana sanchez" userId="50323740-03e2-446a-8df1-d496cf872c8d" providerId="ADAL" clId="{4875804D-BF81-45B4-9309-3D947C5E0800}" dt="2025-09-21T20:50:46.013" v="1729" actId="26606"/>
          <ac:spMkLst>
            <pc:docMk/>
            <pc:sldMk cId="2944390017" sldId="314"/>
            <ac:spMk id="15" creationId="{57C3041F-18C8-4A3F-BB74-556AD2101858}"/>
          </ac:spMkLst>
        </pc:spChg>
        <pc:spChg chg="add">
          <ac:chgData name="andres mauricio triana sanchez" userId="50323740-03e2-446a-8df1-d496cf872c8d" providerId="ADAL" clId="{4875804D-BF81-45B4-9309-3D947C5E0800}" dt="2025-09-21T20:50:46.013" v="1729" actId="26606"/>
          <ac:spMkLst>
            <pc:docMk/>
            <pc:sldMk cId="2944390017" sldId="314"/>
            <ac:spMk id="17" creationId="{72B28B90-B579-47ED-A625-BAD03AE6C0E5}"/>
          </ac:spMkLst>
        </pc:spChg>
        <pc:picChg chg="add mod">
          <ac:chgData name="andres mauricio triana sanchez" userId="50323740-03e2-446a-8df1-d496cf872c8d" providerId="ADAL" clId="{4875804D-BF81-45B4-9309-3D947C5E0800}" dt="2025-09-21T20:50:46.013" v="1729" actId="26606"/>
          <ac:picMkLst>
            <pc:docMk/>
            <pc:sldMk cId="2944390017" sldId="314"/>
            <ac:picMk id="5" creationId="{C0C97535-6D39-136C-6AE0-0A6079694401}"/>
          </ac:picMkLst>
        </pc:picChg>
        <pc:cxnChg chg="add">
          <ac:chgData name="andres mauricio triana sanchez" userId="50323740-03e2-446a-8df1-d496cf872c8d" providerId="ADAL" clId="{4875804D-BF81-45B4-9309-3D947C5E0800}" dt="2025-09-21T20:50:46.013" v="1729" actId="26606"/>
          <ac:cxnSpMkLst>
            <pc:docMk/>
            <pc:sldMk cId="2944390017" sldId="314"/>
            <ac:cxnSpMk id="11" creationId="{EAD4CCDA-06BF-4D2A-B44F-195AEC0B5B22}"/>
          </ac:cxnSpMkLst>
        </pc:cxnChg>
        <pc:cxnChg chg="add">
          <ac:chgData name="andres mauricio triana sanchez" userId="50323740-03e2-446a-8df1-d496cf872c8d" providerId="ADAL" clId="{4875804D-BF81-45B4-9309-3D947C5E0800}" dt="2025-09-21T20:50:46.013" v="1729" actId="26606"/>
          <ac:cxnSpMkLst>
            <pc:docMk/>
            <pc:sldMk cId="2944390017" sldId="314"/>
            <ac:cxnSpMk id="19"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27513876" sldId="315"/>
        </pc:sldMkLst>
        <pc:spChg chg="mod">
          <ac:chgData name="andres mauricio triana sanchez" userId="50323740-03e2-446a-8df1-d496cf872c8d" providerId="ADAL" clId="{4875804D-BF81-45B4-9309-3D947C5E0800}" dt="2025-09-21T20:50:04.123" v="1721" actId="26606"/>
          <ac:spMkLst>
            <pc:docMk/>
            <pc:sldMk cId="127513876" sldId="315"/>
            <ac:spMk id="2" creationId="{F97D870E-64AC-C01D-628A-4503AD778230}"/>
          </ac:spMkLst>
        </pc:spChg>
        <pc:spChg chg="mod">
          <ac:chgData name="andres mauricio triana sanchez" userId="50323740-03e2-446a-8df1-d496cf872c8d" providerId="ADAL" clId="{4875804D-BF81-45B4-9309-3D947C5E0800}" dt="2025-09-21T20:50:10.850" v="1727" actId="403"/>
          <ac:spMkLst>
            <pc:docMk/>
            <pc:sldMk cId="127513876" sldId="315"/>
            <ac:spMk id="3" creationId="{770F3C61-8313-CC05-CEA4-825B766685D0}"/>
          </ac:spMkLst>
        </pc:spChg>
        <pc:spChg chg="add">
          <ac:chgData name="andres mauricio triana sanchez" userId="50323740-03e2-446a-8df1-d496cf872c8d" providerId="ADAL" clId="{4875804D-BF81-45B4-9309-3D947C5E0800}" dt="2025-09-21T20:50:04.123" v="1721" actId="26606"/>
          <ac:spMkLst>
            <pc:docMk/>
            <pc:sldMk cId="127513876" sldId="315"/>
            <ac:spMk id="10253" creationId="{BA752A72-85AE-4898-800C-83AA48A96193}"/>
          </ac:spMkLst>
        </pc:spChg>
        <pc:picChg chg="add mod ord">
          <ac:chgData name="andres mauricio triana sanchez" userId="50323740-03e2-446a-8df1-d496cf872c8d" providerId="ADAL" clId="{4875804D-BF81-45B4-9309-3D947C5E0800}" dt="2025-09-21T20:50:04.123" v="1721" actId="26606"/>
          <ac:picMkLst>
            <pc:docMk/>
            <pc:sldMk cId="127513876" sldId="315"/>
            <ac:picMk id="10244" creationId="{3030036B-4DA9-AC33-AB2C-F1241885FF0C}"/>
          </ac:picMkLst>
        </pc:picChg>
        <pc:picChg chg="add mod">
          <ac:chgData name="andres mauricio triana sanchez" userId="50323740-03e2-446a-8df1-d496cf872c8d" providerId="ADAL" clId="{4875804D-BF81-45B4-9309-3D947C5E0800}" dt="2025-09-21T20:50:04.123" v="1721" actId="26606"/>
          <ac:picMkLst>
            <pc:docMk/>
            <pc:sldMk cId="127513876" sldId="315"/>
            <ac:picMk id="10246" creationId="{9E0A9AA8-0A7D-5709-6CE3-636AC683DE02}"/>
          </ac:picMkLst>
        </pc:picChg>
        <pc:picChg chg="add mod ord">
          <ac:chgData name="andres mauricio triana sanchez" userId="50323740-03e2-446a-8df1-d496cf872c8d" providerId="ADAL" clId="{4875804D-BF81-45B4-9309-3D947C5E0800}" dt="2025-09-21T20:50:04.123" v="1721" actId="26606"/>
          <ac:picMkLst>
            <pc:docMk/>
            <pc:sldMk cId="127513876" sldId="315"/>
            <ac:picMk id="10248" creationId="{5F5F032D-DA54-2DD9-2B9A-44519ABF143E}"/>
          </ac:picMkLst>
        </pc:picChg>
        <pc:cxnChg chg="add">
          <ac:chgData name="andres mauricio triana sanchez" userId="50323740-03e2-446a-8df1-d496cf872c8d" providerId="ADAL" clId="{4875804D-BF81-45B4-9309-3D947C5E0800}" dt="2025-09-21T20:50:04.123" v="1721" actId="26606"/>
          <ac:cxnSpMkLst>
            <pc:docMk/>
            <pc:sldMk cId="127513876" sldId="315"/>
            <ac:cxnSpMk id="10255" creationId="{F44652EC-C642-4099-9CB1-67BCF3CB5DD3}"/>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3049583360" sldId="316"/>
        </pc:sldMkLst>
        <pc:spChg chg="mod">
          <ac:chgData name="andres mauricio triana sanchez" userId="50323740-03e2-446a-8df1-d496cf872c8d" providerId="ADAL" clId="{4875804D-BF81-45B4-9309-3D947C5E0800}" dt="2025-09-21T20:52:36.721" v="1758" actId="26606"/>
          <ac:spMkLst>
            <pc:docMk/>
            <pc:sldMk cId="3049583360" sldId="316"/>
            <ac:spMk id="2" creationId="{FACA40C5-F518-F3DE-616C-6E104AD892C7}"/>
          </ac:spMkLst>
        </pc:spChg>
        <pc:spChg chg="mod">
          <ac:chgData name="andres mauricio triana sanchez" userId="50323740-03e2-446a-8df1-d496cf872c8d" providerId="ADAL" clId="{4875804D-BF81-45B4-9309-3D947C5E0800}" dt="2025-09-21T20:52:36.721" v="1758" actId="26606"/>
          <ac:spMkLst>
            <pc:docMk/>
            <pc:sldMk cId="3049583360" sldId="316"/>
            <ac:spMk id="3" creationId="{71998311-8CBC-7648-2E21-C1F49A3EA72E}"/>
          </ac:spMkLst>
        </pc:spChg>
        <pc:spChg chg="add">
          <ac:chgData name="andres mauricio triana sanchez" userId="50323740-03e2-446a-8df1-d496cf872c8d" providerId="ADAL" clId="{4875804D-BF81-45B4-9309-3D947C5E0800}" dt="2025-09-21T20:52:36.721" v="1758" actId="26606"/>
          <ac:spMkLst>
            <pc:docMk/>
            <pc:sldMk cId="3049583360" sldId="316"/>
            <ac:spMk id="9" creationId="{BF02845A-8571-40C5-9F56-8F9B3F7C4E4C}"/>
          </ac:spMkLst>
        </pc:spChg>
        <pc:picChg chg="add">
          <ac:chgData name="andres mauricio triana sanchez" userId="50323740-03e2-446a-8df1-d496cf872c8d" providerId="ADAL" clId="{4875804D-BF81-45B4-9309-3D947C5E0800}" dt="2025-09-21T20:52:36.721" v="1758" actId="26606"/>
          <ac:picMkLst>
            <pc:docMk/>
            <pc:sldMk cId="3049583360" sldId="316"/>
            <ac:picMk id="5" creationId="{E17B9A4A-8315-3401-AC5B-4C627C230949}"/>
          </ac:picMkLst>
        </pc:picChg>
        <pc:cxnChg chg="add">
          <ac:chgData name="andres mauricio triana sanchez" userId="50323740-03e2-446a-8df1-d496cf872c8d" providerId="ADAL" clId="{4875804D-BF81-45B4-9309-3D947C5E0800}" dt="2025-09-21T20:52:36.721" v="1758" actId="26606"/>
          <ac:cxnSpMkLst>
            <pc:docMk/>
            <pc:sldMk cId="3049583360" sldId="31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1398999" sldId="317"/>
        </pc:sldMkLst>
        <pc:spChg chg="mod">
          <ac:chgData name="andres mauricio triana sanchez" userId="50323740-03e2-446a-8df1-d496cf872c8d" providerId="ADAL" clId="{4875804D-BF81-45B4-9309-3D947C5E0800}" dt="2025-09-21T20:52:57.504" v="1779" actId="26606"/>
          <ac:spMkLst>
            <pc:docMk/>
            <pc:sldMk cId="211398999" sldId="317"/>
            <ac:spMk id="2" creationId="{FFFC15E6-9B90-5473-ECC2-8D647BFDDB98}"/>
          </ac:spMkLst>
        </pc:spChg>
        <pc:spChg chg="add">
          <ac:chgData name="andres mauricio triana sanchez" userId="50323740-03e2-446a-8df1-d496cf872c8d" providerId="ADAL" clId="{4875804D-BF81-45B4-9309-3D947C5E0800}" dt="2025-09-21T20:52:57.504" v="1779" actId="26606"/>
          <ac:spMkLst>
            <pc:docMk/>
            <pc:sldMk cId="211398999" sldId="317"/>
            <ac:spMk id="13" creationId="{E0BA761B-DE6B-4078-B4C9-0FFE37D23862}"/>
          </ac:spMkLst>
        </pc:spChg>
        <pc:graphicFrameChg chg="add">
          <ac:chgData name="andres mauricio triana sanchez" userId="50323740-03e2-446a-8df1-d496cf872c8d" providerId="ADAL" clId="{4875804D-BF81-45B4-9309-3D947C5E0800}" dt="2025-09-21T20:52:57.504" v="1779" actId="26606"/>
          <ac:graphicFrameMkLst>
            <pc:docMk/>
            <pc:sldMk cId="211398999" sldId="317"/>
            <ac:graphicFrameMk id="15" creationId="{14652323-D6E0-EC1A-7181-3268E87E7F7A}"/>
          </ac:graphicFrameMkLst>
        </pc:graphicFrameChg>
        <pc:cxnChg chg="add">
          <ac:chgData name="andres mauricio triana sanchez" userId="50323740-03e2-446a-8df1-d496cf872c8d" providerId="ADAL" clId="{4875804D-BF81-45B4-9309-3D947C5E0800}" dt="2025-09-21T20:52:57.504" v="1779" actId="26606"/>
          <ac:cxnSpMkLst>
            <pc:docMk/>
            <pc:sldMk cId="211398999" sldId="317"/>
            <ac:cxnSpMk id="14"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95454641" sldId="318"/>
        </pc:sldMkLst>
        <pc:spChg chg="mod">
          <ac:chgData name="andres mauricio triana sanchez" userId="50323740-03e2-446a-8df1-d496cf872c8d" providerId="ADAL" clId="{4875804D-BF81-45B4-9309-3D947C5E0800}" dt="2025-09-21T20:54:04.422" v="1791" actId="26606"/>
          <ac:spMkLst>
            <pc:docMk/>
            <pc:sldMk cId="3195454641" sldId="318"/>
            <ac:spMk id="2" creationId="{3DCDC921-7429-DCF6-D14D-0CA443B2C479}"/>
          </ac:spMkLst>
        </pc:spChg>
        <pc:spChg chg="mod">
          <ac:chgData name="andres mauricio triana sanchez" userId="50323740-03e2-446a-8df1-d496cf872c8d" providerId="ADAL" clId="{4875804D-BF81-45B4-9309-3D947C5E0800}" dt="2025-09-21T20:54:04.422" v="1791" actId="26606"/>
          <ac:spMkLst>
            <pc:docMk/>
            <pc:sldMk cId="3195454641" sldId="318"/>
            <ac:spMk id="3" creationId="{EEA9053B-7599-0FEC-39E6-338A6F745594}"/>
          </ac:spMkLst>
        </pc:spChg>
        <pc:spChg chg="add">
          <ac:chgData name="andres mauricio triana sanchez" userId="50323740-03e2-446a-8df1-d496cf872c8d" providerId="ADAL" clId="{4875804D-BF81-45B4-9309-3D947C5E0800}" dt="2025-09-21T20:54:04.422" v="1791" actId="26606"/>
          <ac:spMkLst>
            <pc:docMk/>
            <pc:sldMk cId="3195454641" sldId="318"/>
            <ac:spMk id="11271" creationId="{BF02845A-8571-40C5-9F56-8F9B3F7C4E4C}"/>
          </ac:spMkLst>
        </pc:spChg>
        <pc:picChg chg="add mod">
          <ac:chgData name="andres mauricio triana sanchez" userId="50323740-03e2-446a-8df1-d496cf872c8d" providerId="ADAL" clId="{4875804D-BF81-45B4-9309-3D947C5E0800}" dt="2025-09-21T20:54:04.422" v="1791" actId="26606"/>
          <ac:picMkLst>
            <pc:docMk/>
            <pc:sldMk cId="3195454641" sldId="318"/>
            <ac:picMk id="11266" creationId="{B109C003-84FD-11F0-C192-8121508499E3}"/>
          </ac:picMkLst>
        </pc:picChg>
        <pc:cxnChg chg="add">
          <ac:chgData name="andres mauricio triana sanchez" userId="50323740-03e2-446a-8df1-d496cf872c8d" providerId="ADAL" clId="{4875804D-BF81-45B4-9309-3D947C5E0800}" dt="2025-09-21T20:54:04.422" v="1791" actId="26606"/>
          <ac:cxnSpMkLst>
            <pc:docMk/>
            <pc:sldMk cId="3195454641" sldId="318"/>
            <ac:cxnSpMk id="11273"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14876932" sldId="319"/>
        </pc:sldMkLst>
        <pc:spChg chg="mod">
          <ac:chgData name="andres mauricio triana sanchez" userId="50323740-03e2-446a-8df1-d496cf872c8d" providerId="ADAL" clId="{4875804D-BF81-45B4-9309-3D947C5E0800}" dt="2025-09-21T20:54:52.589" v="1801" actId="26606"/>
          <ac:spMkLst>
            <pc:docMk/>
            <pc:sldMk cId="114876932" sldId="319"/>
            <ac:spMk id="2" creationId="{D0149DB4-5BF5-C80F-EE13-67EC0470A5D9}"/>
          </ac:spMkLst>
        </pc:spChg>
        <pc:spChg chg="mod ord">
          <ac:chgData name="andres mauricio triana sanchez" userId="50323740-03e2-446a-8df1-d496cf872c8d" providerId="ADAL" clId="{4875804D-BF81-45B4-9309-3D947C5E0800}" dt="2025-09-21T20:54:52.589" v="1801" actId="26606"/>
          <ac:spMkLst>
            <pc:docMk/>
            <pc:sldMk cId="114876932" sldId="319"/>
            <ac:spMk id="3" creationId="{86C2E6F4-5E5F-7CB4-3519-181BBA63D58B}"/>
          </ac:spMkLst>
        </pc:spChg>
        <pc:spChg chg="add">
          <ac:chgData name="andres mauricio triana sanchez" userId="50323740-03e2-446a-8df1-d496cf872c8d" providerId="ADAL" clId="{4875804D-BF81-45B4-9309-3D947C5E0800}" dt="2025-09-21T20:54:52.589" v="1801" actId="26606"/>
          <ac:spMkLst>
            <pc:docMk/>
            <pc:sldMk cId="114876932" sldId="319"/>
            <ac:spMk id="12295" creationId="{BF02845A-8571-40C5-9F56-8F9B3F7C4E4C}"/>
          </ac:spMkLst>
        </pc:spChg>
        <pc:picChg chg="add mod">
          <ac:chgData name="andres mauricio triana sanchez" userId="50323740-03e2-446a-8df1-d496cf872c8d" providerId="ADAL" clId="{4875804D-BF81-45B4-9309-3D947C5E0800}" dt="2025-09-21T20:54:52.589" v="1801" actId="26606"/>
          <ac:picMkLst>
            <pc:docMk/>
            <pc:sldMk cId="114876932" sldId="319"/>
            <ac:picMk id="12290" creationId="{6D0BFE3B-C375-1B92-0A21-5217ED1418FB}"/>
          </ac:picMkLst>
        </pc:picChg>
        <pc:cxnChg chg="add">
          <ac:chgData name="andres mauricio triana sanchez" userId="50323740-03e2-446a-8df1-d496cf872c8d" providerId="ADAL" clId="{4875804D-BF81-45B4-9309-3D947C5E0800}" dt="2025-09-21T20:54:52.589" v="1801" actId="26606"/>
          <ac:cxnSpMkLst>
            <pc:docMk/>
            <pc:sldMk cId="114876932" sldId="319"/>
            <ac:cxnSpMk id="1229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23453345" sldId="320"/>
        </pc:sldMkLst>
        <pc:spChg chg="mod">
          <ac:chgData name="andres mauricio triana sanchez" userId="50323740-03e2-446a-8df1-d496cf872c8d" providerId="ADAL" clId="{4875804D-BF81-45B4-9309-3D947C5E0800}" dt="2025-09-21T20:55:50.501" v="1830" actId="1076"/>
          <ac:spMkLst>
            <pc:docMk/>
            <pc:sldMk cId="2823453345" sldId="320"/>
            <ac:spMk id="2" creationId="{3FFF3838-8C5F-C99F-5D64-282EF53875FE}"/>
          </ac:spMkLst>
        </pc:spChg>
        <pc:spChg chg="add del mod">
          <ac:chgData name="andres mauricio triana sanchez" userId="50323740-03e2-446a-8df1-d496cf872c8d" providerId="ADAL" clId="{4875804D-BF81-45B4-9309-3D947C5E0800}" dt="2025-09-21T20:55:56.867" v="1836" actId="403"/>
          <ac:spMkLst>
            <pc:docMk/>
            <pc:sldMk cId="2823453345" sldId="320"/>
            <ac:spMk id="3" creationId="{6D34EEF0-69C8-B283-94D6-78D09FCA918D}"/>
          </ac:spMkLst>
        </pc:spChg>
        <pc:spChg chg="add">
          <ac:chgData name="andres mauricio triana sanchez" userId="50323740-03e2-446a-8df1-d496cf872c8d" providerId="ADAL" clId="{4875804D-BF81-45B4-9309-3D947C5E0800}" dt="2025-09-21T20:55:47.254" v="1829" actId="26606"/>
          <ac:spMkLst>
            <pc:docMk/>
            <pc:sldMk cId="2823453345" sldId="320"/>
            <ac:spMk id="9" creationId="{BF02845A-8571-40C5-9F56-8F9B3F7C4E4C}"/>
          </ac:spMkLst>
        </pc:spChg>
        <pc:picChg chg="add">
          <ac:chgData name="andres mauricio triana sanchez" userId="50323740-03e2-446a-8df1-d496cf872c8d" providerId="ADAL" clId="{4875804D-BF81-45B4-9309-3D947C5E0800}" dt="2025-09-21T20:55:47.254" v="1829" actId="26606"/>
          <ac:picMkLst>
            <pc:docMk/>
            <pc:sldMk cId="2823453345" sldId="320"/>
            <ac:picMk id="5" creationId="{D7F17FE5-3952-0FAB-D698-3CB30D3A2E0B}"/>
          </ac:picMkLst>
        </pc:picChg>
        <pc:cxnChg chg="add">
          <ac:chgData name="andres mauricio triana sanchez" userId="50323740-03e2-446a-8df1-d496cf872c8d" providerId="ADAL" clId="{4875804D-BF81-45B4-9309-3D947C5E0800}" dt="2025-09-21T20:55:47.254" v="1829" actId="26606"/>
          <ac:cxnSpMkLst>
            <pc:docMk/>
            <pc:sldMk cId="2823453345" sldId="320"/>
            <ac:cxnSpMk id="11"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453518608" sldId="321"/>
        </pc:sldMkLst>
        <pc:spChg chg="mod">
          <ac:chgData name="andres mauricio triana sanchez" userId="50323740-03e2-446a-8df1-d496cf872c8d" providerId="ADAL" clId="{4875804D-BF81-45B4-9309-3D947C5E0800}" dt="2025-09-21T20:57:30.770" v="1856" actId="27636"/>
          <ac:spMkLst>
            <pc:docMk/>
            <pc:sldMk cId="453518608" sldId="321"/>
            <ac:spMk id="2" creationId="{52D726E1-42C0-5935-F064-D5477794535F}"/>
          </ac:spMkLst>
        </pc:spChg>
        <pc:spChg chg="mod ord">
          <ac:chgData name="andres mauricio triana sanchez" userId="50323740-03e2-446a-8df1-d496cf872c8d" providerId="ADAL" clId="{4875804D-BF81-45B4-9309-3D947C5E0800}" dt="2025-09-21T21:02:33.461" v="1910" actId="404"/>
          <ac:spMkLst>
            <pc:docMk/>
            <pc:sldMk cId="453518608" sldId="321"/>
            <ac:spMk id="3" creationId="{D33E1BD8-EAE8-3F80-F622-A8AE433FAA9D}"/>
          </ac:spMkLst>
        </pc:spChg>
        <pc:spChg chg="add">
          <ac:chgData name="andres mauricio triana sanchez" userId="50323740-03e2-446a-8df1-d496cf872c8d" providerId="ADAL" clId="{4875804D-BF81-45B4-9309-3D947C5E0800}" dt="2025-09-21T20:57:01.925" v="1853" actId="26606"/>
          <ac:spMkLst>
            <pc:docMk/>
            <pc:sldMk cId="453518608" sldId="321"/>
            <ac:spMk id="14343" creationId="{BF02845A-8571-40C5-9F56-8F9B3F7C4E4C}"/>
          </ac:spMkLst>
        </pc:spChg>
        <pc:picChg chg="add mod">
          <ac:chgData name="andres mauricio triana sanchez" userId="50323740-03e2-446a-8df1-d496cf872c8d" providerId="ADAL" clId="{4875804D-BF81-45B4-9309-3D947C5E0800}" dt="2025-09-21T20:57:01.925" v="1853" actId="26606"/>
          <ac:picMkLst>
            <pc:docMk/>
            <pc:sldMk cId="453518608" sldId="321"/>
            <ac:picMk id="14338" creationId="{5975446B-7445-8243-E805-ADE40755E09B}"/>
          </ac:picMkLst>
        </pc:picChg>
        <pc:cxnChg chg="add">
          <ac:chgData name="andres mauricio triana sanchez" userId="50323740-03e2-446a-8df1-d496cf872c8d" providerId="ADAL" clId="{4875804D-BF81-45B4-9309-3D947C5E0800}" dt="2025-09-21T20:57:01.925" v="1853" actId="26606"/>
          <ac:cxnSpMkLst>
            <pc:docMk/>
            <pc:sldMk cId="453518608" sldId="321"/>
            <ac:cxnSpMk id="14345"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865591381" sldId="322"/>
        </pc:sldMkLst>
        <pc:spChg chg="mod">
          <ac:chgData name="andres mauricio triana sanchez" userId="50323740-03e2-446a-8df1-d496cf872c8d" providerId="ADAL" clId="{4875804D-BF81-45B4-9309-3D947C5E0800}" dt="2025-09-21T20:58:17.384" v="1867" actId="26606"/>
          <ac:spMkLst>
            <pc:docMk/>
            <pc:sldMk cId="2865591381" sldId="322"/>
            <ac:spMk id="2" creationId="{3C6E784A-4140-B0F9-E084-77BBE4B3D15D}"/>
          </ac:spMkLst>
        </pc:spChg>
        <pc:spChg chg="mod ord">
          <ac:chgData name="andres mauricio triana sanchez" userId="50323740-03e2-446a-8df1-d496cf872c8d" providerId="ADAL" clId="{4875804D-BF81-45B4-9309-3D947C5E0800}" dt="2025-09-21T20:58:17.384" v="1867" actId="26606"/>
          <ac:spMkLst>
            <pc:docMk/>
            <pc:sldMk cId="2865591381" sldId="322"/>
            <ac:spMk id="3" creationId="{303EAB65-0387-7C14-D301-0301E5329D6E}"/>
          </ac:spMkLst>
        </pc:spChg>
        <pc:spChg chg="add">
          <ac:chgData name="andres mauricio triana sanchez" userId="50323740-03e2-446a-8df1-d496cf872c8d" providerId="ADAL" clId="{4875804D-BF81-45B4-9309-3D947C5E0800}" dt="2025-09-21T20:58:17.384" v="1867" actId="26606"/>
          <ac:spMkLst>
            <pc:docMk/>
            <pc:sldMk cId="2865591381" sldId="322"/>
            <ac:spMk id="15367" creationId="{EACE703B-177A-4A03-827E-692635A353CF}"/>
          </ac:spMkLst>
        </pc:spChg>
        <pc:picChg chg="add mod">
          <ac:chgData name="andres mauricio triana sanchez" userId="50323740-03e2-446a-8df1-d496cf872c8d" providerId="ADAL" clId="{4875804D-BF81-45B4-9309-3D947C5E0800}" dt="2025-09-21T20:58:17.384" v="1867" actId="26606"/>
          <ac:picMkLst>
            <pc:docMk/>
            <pc:sldMk cId="2865591381" sldId="322"/>
            <ac:picMk id="15362" creationId="{F6FA06E0-7B1B-D027-E886-84D00F4936EB}"/>
          </ac:picMkLst>
        </pc:picChg>
        <pc:cxnChg chg="add">
          <ac:chgData name="andres mauricio triana sanchez" userId="50323740-03e2-446a-8df1-d496cf872c8d" providerId="ADAL" clId="{4875804D-BF81-45B4-9309-3D947C5E0800}" dt="2025-09-21T20:58:17.384" v="1867" actId="26606"/>
          <ac:cxnSpMkLst>
            <pc:docMk/>
            <pc:sldMk cId="2865591381" sldId="322"/>
            <ac:cxnSpMk id="15369" creationId="{D8C0D56F-4A65-48B9-843D-F9D262C354FF}"/>
          </ac:cxnSpMkLst>
        </pc:cxnChg>
      </pc:sldChg>
      <pc:sldChg chg="addSp modSp new mod modTransition setBg">
        <pc:chgData name="andres mauricio triana sanchez" userId="50323740-03e2-446a-8df1-d496cf872c8d" providerId="ADAL" clId="{4875804D-BF81-45B4-9309-3D947C5E0800}" dt="2025-09-22T12:48:30.763" v="2034"/>
        <pc:sldMkLst>
          <pc:docMk/>
          <pc:sldMk cId="806793456" sldId="323"/>
        </pc:sldMkLst>
        <pc:spChg chg="mod">
          <ac:chgData name="andres mauricio triana sanchez" userId="50323740-03e2-446a-8df1-d496cf872c8d" providerId="ADAL" clId="{4875804D-BF81-45B4-9309-3D947C5E0800}" dt="2025-09-21T20:59:33.972" v="1876" actId="26606"/>
          <ac:spMkLst>
            <pc:docMk/>
            <pc:sldMk cId="806793456" sldId="323"/>
            <ac:spMk id="2" creationId="{3CC3E409-11CB-B7ED-739C-F6911C09EB37}"/>
          </ac:spMkLst>
        </pc:spChg>
        <pc:spChg chg="mod">
          <ac:chgData name="andres mauricio triana sanchez" userId="50323740-03e2-446a-8df1-d496cf872c8d" providerId="ADAL" clId="{4875804D-BF81-45B4-9309-3D947C5E0800}" dt="2025-09-21T20:59:33.972" v="1876" actId="26606"/>
          <ac:spMkLst>
            <pc:docMk/>
            <pc:sldMk cId="806793456" sldId="323"/>
            <ac:spMk id="3" creationId="{9694DEB6-E402-CA8B-5F66-6A5DE0F9B70A}"/>
          </ac:spMkLst>
        </pc:spChg>
        <pc:spChg chg="add">
          <ac:chgData name="andres mauricio triana sanchez" userId="50323740-03e2-446a-8df1-d496cf872c8d" providerId="ADAL" clId="{4875804D-BF81-45B4-9309-3D947C5E0800}" dt="2025-09-21T20:59:33.972" v="1876" actId="26606"/>
          <ac:spMkLst>
            <pc:docMk/>
            <pc:sldMk cId="806793456" sldId="323"/>
            <ac:spMk id="9" creationId="{BF02845A-8571-40C5-9F56-8F9B3F7C4E4C}"/>
          </ac:spMkLst>
        </pc:spChg>
        <pc:picChg chg="add">
          <ac:chgData name="andres mauricio triana sanchez" userId="50323740-03e2-446a-8df1-d496cf872c8d" providerId="ADAL" clId="{4875804D-BF81-45B4-9309-3D947C5E0800}" dt="2025-09-21T20:59:33.972" v="1876" actId="26606"/>
          <ac:picMkLst>
            <pc:docMk/>
            <pc:sldMk cId="806793456" sldId="323"/>
            <ac:picMk id="5" creationId="{4EC26CAA-1D7A-E4CA-2271-81F03DAE4A18}"/>
          </ac:picMkLst>
        </pc:picChg>
        <pc:cxnChg chg="add">
          <ac:chgData name="andres mauricio triana sanchez" userId="50323740-03e2-446a-8df1-d496cf872c8d" providerId="ADAL" clId="{4875804D-BF81-45B4-9309-3D947C5E0800}" dt="2025-09-21T20:59:33.972" v="1876" actId="26606"/>
          <ac:cxnSpMkLst>
            <pc:docMk/>
            <pc:sldMk cId="806793456" sldId="323"/>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563074782" sldId="324"/>
        </pc:sldMkLst>
        <pc:spChg chg="mod">
          <ac:chgData name="andres mauricio triana sanchez" userId="50323740-03e2-446a-8df1-d496cf872c8d" providerId="ADAL" clId="{4875804D-BF81-45B4-9309-3D947C5E0800}" dt="2025-09-21T21:02:01.522" v="1899" actId="1076"/>
          <ac:spMkLst>
            <pc:docMk/>
            <pc:sldMk cId="563074782" sldId="324"/>
            <ac:spMk id="2" creationId="{22D0C779-A01B-80A4-6695-F89A7833A986}"/>
          </ac:spMkLst>
        </pc:spChg>
        <pc:spChg chg="mod">
          <ac:chgData name="andres mauricio triana sanchez" userId="50323740-03e2-446a-8df1-d496cf872c8d" providerId="ADAL" clId="{4875804D-BF81-45B4-9309-3D947C5E0800}" dt="2025-09-21T21:02:18.822" v="1904" actId="27636"/>
          <ac:spMkLst>
            <pc:docMk/>
            <pc:sldMk cId="563074782" sldId="324"/>
            <ac:spMk id="3" creationId="{724F1175-C97B-51A8-27BD-F918E629DF0C}"/>
          </ac:spMkLst>
        </pc:spChg>
        <pc:spChg chg="add">
          <ac:chgData name="andres mauricio triana sanchez" userId="50323740-03e2-446a-8df1-d496cf872c8d" providerId="ADAL" clId="{4875804D-BF81-45B4-9309-3D947C5E0800}" dt="2025-09-21T21:00:15.125" v="1883"/>
          <ac:spMkLst>
            <pc:docMk/>
            <pc:sldMk cId="563074782" sldId="324"/>
            <ac:spMk id="4" creationId="{06A14B6D-3426-F442-B56E-0123A6C23151}"/>
          </ac:spMkLst>
        </pc:spChg>
        <pc:spChg chg="add">
          <ac:chgData name="andres mauricio triana sanchez" userId="50323740-03e2-446a-8df1-d496cf872c8d" providerId="ADAL" clId="{4875804D-BF81-45B4-9309-3D947C5E0800}" dt="2025-09-21T21:01:06.359" v="1893" actId="26606"/>
          <ac:spMkLst>
            <pc:docMk/>
            <pc:sldMk cId="563074782" sldId="324"/>
            <ac:spMk id="15" creationId="{BF02845A-8571-40C5-9F56-8F9B3F7C4E4C}"/>
          </ac:spMkLst>
        </pc:spChg>
        <pc:picChg chg="add mod ord">
          <ac:chgData name="andres mauricio triana sanchez" userId="50323740-03e2-446a-8df1-d496cf872c8d" providerId="ADAL" clId="{4875804D-BF81-45B4-9309-3D947C5E0800}" dt="2025-09-21T21:01:06.359" v="1893" actId="26606"/>
          <ac:picMkLst>
            <pc:docMk/>
            <pc:sldMk cId="563074782" sldId="324"/>
            <ac:picMk id="10" creationId="{AB329836-3889-F5C4-C5FD-110C7DFF10C1}"/>
          </ac:picMkLst>
        </pc:picChg>
        <pc:cxnChg chg="add">
          <ac:chgData name="andres mauricio triana sanchez" userId="50323740-03e2-446a-8df1-d496cf872c8d" providerId="ADAL" clId="{4875804D-BF81-45B4-9309-3D947C5E0800}" dt="2025-09-21T21:01:06.359" v="1893" actId="26606"/>
          <ac:cxnSpMkLst>
            <pc:docMk/>
            <pc:sldMk cId="563074782" sldId="324"/>
            <ac:cxnSpMk id="1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55560475" sldId="325"/>
        </pc:sldMkLst>
        <pc:spChg chg="mod">
          <ac:chgData name="andres mauricio triana sanchez" userId="50323740-03e2-446a-8df1-d496cf872c8d" providerId="ADAL" clId="{4875804D-BF81-45B4-9309-3D947C5E0800}" dt="2025-09-21T21:03:33.952" v="1938" actId="26606"/>
          <ac:spMkLst>
            <pc:docMk/>
            <pc:sldMk cId="2355560475" sldId="325"/>
            <ac:spMk id="2" creationId="{F8667BFD-B636-43D4-5E08-B6DD1B9BC7B4}"/>
          </ac:spMkLst>
        </pc:spChg>
        <pc:spChg chg="add">
          <ac:chgData name="andres mauricio triana sanchez" userId="50323740-03e2-446a-8df1-d496cf872c8d" providerId="ADAL" clId="{4875804D-BF81-45B4-9309-3D947C5E0800}" dt="2025-09-21T21:03:33.952" v="1938" actId="26606"/>
          <ac:spMkLst>
            <pc:docMk/>
            <pc:sldMk cId="2355560475" sldId="325"/>
            <ac:spMk id="9" creationId="{E0BA761B-DE6B-4078-B4C9-0FFE37D23862}"/>
          </ac:spMkLst>
        </pc:spChg>
        <pc:graphicFrameChg chg="add">
          <ac:chgData name="andres mauricio triana sanchez" userId="50323740-03e2-446a-8df1-d496cf872c8d" providerId="ADAL" clId="{4875804D-BF81-45B4-9309-3D947C5E0800}" dt="2025-09-21T21:03:33.952" v="1938" actId="26606"/>
          <ac:graphicFrameMkLst>
            <pc:docMk/>
            <pc:sldMk cId="2355560475" sldId="325"/>
            <ac:graphicFrameMk id="5" creationId="{929337C6-9FCF-2B4E-AE55-214760334BA4}"/>
          </ac:graphicFrameMkLst>
        </pc:graphicFrameChg>
        <pc:cxnChg chg="add">
          <ac:chgData name="andres mauricio triana sanchez" userId="50323740-03e2-446a-8df1-d496cf872c8d" providerId="ADAL" clId="{4875804D-BF81-45B4-9309-3D947C5E0800}" dt="2025-09-21T21:03:33.952" v="1938" actId="26606"/>
          <ac:cxnSpMkLst>
            <pc:docMk/>
            <pc:sldMk cId="2355560475" sldId="325"/>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07420181" sldId="326"/>
        </pc:sldMkLst>
        <pc:spChg chg="mod">
          <ac:chgData name="andres mauricio triana sanchez" userId="50323740-03e2-446a-8df1-d496cf872c8d" providerId="ADAL" clId="{4875804D-BF81-45B4-9309-3D947C5E0800}" dt="2025-09-21T21:04:10.403" v="1958" actId="26606"/>
          <ac:spMkLst>
            <pc:docMk/>
            <pc:sldMk cId="2407420181" sldId="326"/>
            <ac:spMk id="2" creationId="{6C2EA38E-912C-8FB3-EAB8-03EFD9871823}"/>
          </ac:spMkLst>
        </pc:spChg>
        <pc:spChg chg="add">
          <ac:chgData name="andres mauricio triana sanchez" userId="50323740-03e2-446a-8df1-d496cf872c8d" providerId="ADAL" clId="{4875804D-BF81-45B4-9309-3D947C5E0800}" dt="2025-09-21T21:04:10.403" v="1958" actId="26606"/>
          <ac:spMkLst>
            <pc:docMk/>
            <pc:sldMk cId="2407420181" sldId="326"/>
            <ac:spMk id="11" creationId="{F69F96FE-C3F5-4F02-8428-78ADCB975ED9}"/>
          </ac:spMkLst>
        </pc:spChg>
        <pc:spChg chg="add">
          <ac:chgData name="andres mauricio triana sanchez" userId="50323740-03e2-446a-8df1-d496cf872c8d" providerId="ADAL" clId="{4875804D-BF81-45B4-9309-3D947C5E0800}" dt="2025-09-21T21:04:10.403" v="1958" actId="26606"/>
          <ac:spMkLst>
            <pc:docMk/>
            <pc:sldMk cId="2407420181" sldId="326"/>
            <ac:spMk id="13" creationId="{F80C6B76-4D7E-4FE2-84E4-C4734B2B49EE}"/>
          </ac:spMkLst>
        </pc:spChg>
        <pc:picChg chg="add">
          <ac:chgData name="andres mauricio triana sanchez" userId="50323740-03e2-446a-8df1-d496cf872c8d" providerId="ADAL" clId="{4875804D-BF81-45B4-9309-3D947C5E0800}" dt="2025-09-21T21:04:10.403" v="1958" actId="26606"/>
          <ac:picMkLst>
            <pc:docMk/>
            <pc:sldMk cId="2407420181" sldId="326"/>
            <ac:picMk id="5" creationId="{71B373FD-D52A-E975-D1D2-AC8DFCAB8988}"/>
          </ac:picMkLst>
        </pc:picChg>
        <pc:cxnChg chg="add">
          <ac:chgData name="andres mauricio triana sanchez" userId="50323740-03e2-446a-8df1-d496cf872c8d" providerId="ADAL" clId="{4875804D-BF81-45B4-9309-3D947C5E0800}" dt="2025-09-21T21:04:10.403" v="1958" actId="26606"/>
          <ac:cxnSpMkLst>
            <pc:docMk/>
            <pc:sldMk cId="2407420181" sldId="326"/>
            <ac:cxnSpMk id="9" creationId="{EAD4CCDA-06BF-4D2A-B44F-195AEC0B5B22}"/>
          </ac:cxnSpMkLst>
        </pc:cxnChg>
        <pc:cxnChg chg="add">
          <ac:chgData name="andres mauricio triana sanchez" userId="50323740-03e2-446a-8df1-d496cf872c8d" providerId="ADAL" clId="{4875804D-BF81-45B4-9309-3D947C5E0800}" dt="2025-09-21T21:04:10.403" v="1958" actId="26606"/>
          <ac:cxnSpMkLst>
            <pc:docMk/>
            <pc:sldMk cId="2407420181" sldId="326"/>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56092193" sldId="327"/>
        </pc:sldMkLst>
        <pc:spChg chg="mod">
          <ac:chgData name="andres mauricio triana sanchez" userId="50323740-03e2-446a-8df1-d496cf872c8d" providerId="ADAL" clId="{4875804D-BF81-45B4-9309-3D947C5E0800}" dt="2025-09-21T21:05:03.246" v="1978" actId="26606"/>
          <ac:spMkLst>
            <pc:docMk/>
            <pc:sldMk cId="2756092193" sldId="327"/>
            <ac:spMk id="2" creationId="{66D3C77C-0325-A3E0-81F5-EE58E6D0DEE7}"/>
          </ac:spMkLst>
        </pc:spChg>
        <pc:spChg chg="add">
          <ac:chgData name="andres mauricio triana sanchez" userId="50323740-03e2-446a-8df1-d496cf872c8d" providerId="ADAL" clId="{4875804D-BF81-45B4-9309-3D947C5E0800}" dt="2025-09-21T21:05:03.246" v="1978" actId="26606"/>
          <ac:spMkLst>
            <pc:docMk/>
            <pc:sldMk cId="2756092193" sldId="327"/>
            <ac:spMk id="11" creationId="{F69F96FE-C3F5-4F02-8428-78ADCB975ED9}"/>
          </ac:spMkLst>
        </pc:spChg>
        <pc:spChg chg="add">
          <ac:chgData name="andres mauricio triana sanchez" userId="50323740-03e2-446a-8df1-d496cf872c8d" providerId="ADAL" clId="{4875804D-BF81-45B4-9309-3D947C5E0800}" dt="2025-09-21T21:05:03.246" v="1978" actId="26606"/>
          <ac:spMkLst>
            <pc:docMk/>
            <pc:sldMk cId="2756092193" sldId="327"/>
            <ac:spMk id="13" creationId="{F80C6B76-4D7E-4FE2-84E4-C4734B2B49EE}"/>
          </ac:spMkLst>
        </pc:spChg>
        <pc:picChg chg="add">
          <ac:chgData name="andres mauricio triana sanchez" userId="50323740-03e2-446a-8df1-d496cf872c8d" providerId="ADAL" clId="{4875804D-BF81-45B4-9309-3D947C5E0800}" dt="2025-09-21T21:05:03.246" v="1978" actId="26606"/>
          <ac:picMkLst>
            <pc:docMk/>
            <pc:sldMk cId="2756092193" sldId="327"/>
            <ac:picMk id="5" creationId="{490C4A42-7405-D220-1E80-10CA9B31BCBE}"/>
          </ac:picMkLst>
        </pc:picChg>
        <pc:cxnChg chg="add">
          <ac:chgData name="andres mauricio triana sanchez" userId="50323740-03e2-446a-8df1-d496cf872c8d" providerId="ADAL" clId="{4875804D-BF81-45B4-9309-3D947C5E0800}" dt="2025-09-21T21:05:03.246" v="1978" actId="26606"/>
          <ac:cxnSpMkLst>
            <pc:docMk/>
            <pc:sldMk cId="2756092193" sldId="327"/>
            <ac:cxnSpMk id="9" creationId="{EAD4CCDA-06BF-4D2A-B44F-195AEC0B5B22}"/>
          </ac:cxnSpMkLst>
        </pc:cxnChg>
        <pc:cxnChg chg="add">
          <ac:chgData name="andres mauricio triana sanchez" userId="50323740-03e2-446a-8df1-d496cf872c8d" providerId="ADAL" clId="{4875804D-BF81-45B4-9309-3D947C5E0800}" dt="2025-09-21T21:05:03.246" v="1978" actId="26606"/>
          <ac:cxnSpMkLst>
            <pc:docMk/>
            <pc:sldMk cId="2756092193" sldId="327"/>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88771267" sldId="328"/>
        </pc:sldMkLst>
        <pc:spChg chg="mod">
          <ac:chgData name="andres mauricio triana sanchez" userId="50323740-03e2-446a-8df1-d496cf872c8d" providerId="ADAL" clId="{4875804D-BF81-45B4-9309-3D947C5E0800}" dt="2025-09-21T21:09:14.921" v="2009" actId="26606"/>
          <ac:spMkLst>
            <pc:docMk/>
            <pc:sldMk cId="1888771267" sldId="328"/>
            <ac:spMk id="2" creationId="{403F39CF-F1AC-FB25-67DB-2CFD87470EF9}"/>
          </ac:spMkLst>
        </pc:spChg>
        <pc:spChg chg="add ord">
          <ac:chgData name="andres mauricio triana sanchez" userId="50323740-03e2-446a-8df1-d496cf872c8d" providerId="ADAL" clId="{4875804D-BF81-45B4-9309-3D947C5E0800}" dt="2025-09-21T21:09:14.921" v="2009" actId="26606"/>
          <ac:spMkLst>
            <pc:docMk/>
            <pc:sldMk cId="1888771267" sldId="328"/>
            <ac:spMk id="4" creationId="{7AAEBBAC-3AD0-4C0D-4FEC-3FF42D86B608}"/>
          </ac:spMkLst>
        </pc:spChg>
        <pc:spChg chg="add">
          <ac:chgData name="andres mauricio triana sanchez" userId="50323740-03e2-446a-8df1-d496cf872c8d" providerId="ADAL" clId="{4875804D-BF81-45B4-9309-3D947C5E0800}" dt="2025-09-21T21:09:14.921" v="2009" actId="26606"/>
          <ac:spMkLst>
            <pc:docMk/>
            <pc:sldMk cId="1888771267" sldId="328"/>
            <ac:spMk id="17414" creationId="{8044A8F7-CF05-62B7-8334-A032AC060A80}"/>
          </ac:spMkLst>
        </pc:spChg>
        <pc:spChg chg="add">
          <ac:chgData name="andres mauricio triana sanchez" userId="50323740-03e2-446a-8df1-d496cf872c8d" providerId="ADAL" clId="{4875804D-BF81-45B4-9309-3D947C5E0800}" dt="2025-09-21T21:09:14.921" v="2009" actId="26606"/>
          <ac:spMkLst>
            <pc:docMk/>
            <pc:sldMk cId="1888771267" sldId="328"/>
            <ac:spMk id="17417" creationId="{BF02845A-8571-40C5-9F56-8F9B3F7C4E4C}"/>
          </ac:spMkLst>
        </pc:spChg>
        <pc:picChg chg="add mod">
          <ac:chgData name="andres mauricio triana sanchez" userId="50323740-03e2-446a-8df1-d496cf872c8d" providerId="ADAL" clId="{4875804D-BF81-45B4-9309-3D947C5E0800}" dt="2025-09-21T21:09:14.921" v="2009" actId="26606"/>
          <ac:picMkLst>
            <pc:docMk/>
            <pc:sldMk cId="1888771267" sldId="328"/>
            <ac:picMk id="9" creationId="{333EFF69-9D27-27BF-ED2A-E33FF0326649}"/>
          </ac:picMkLst>
        </pc:picChg>
        <pc:picChg chg="add mod">
          <ac:chgData name="andres mauricio triana sanchez" userId="50323740-03e2-446a-8df1-d496cf872c8d" providerId="ADAL" clId="{4875804D-BF81-45B4-9309-3D947C5E0800}" dt="2025-09-21T21:09:14.921" v="2009" actId="26606"/>
          <ac:picMkLst>
            <pc:docMk/>
            <pc:sldMk cId="1888771267" sldId="328"/>
            <ac:picMk id="17410" creationId="{CA559B31-E73D-1AD9-9FD4-68B462910118}"/>
          </ac:picMkLst>
        </pc:picChg>
        <pc:cxnChg chg="add">
          <ac:chgData name="andres mauricio triana sanchez" userId="50323740-03e2-446a-8df1-d496cf872c8d" providerId="ADAL" clId="{4875804D-BF81-45B4-9309-3D947C5E0800}" dt="2025-09-21T21:09:14.921" v="2009" actId="26606"/>
          <ac:cxnSpMkLst>
            <pc:docMk/>
            <pc:sldMk cId="1888771267" sldId="328"/>
            <ac:cxnSpMk id="17419" creationId="{F30BB598-81B4-41BB-BC44-CD9C29AE2EAB}"/>
          </ac:cxnSpMkLst>
        </pc:cxnChg>
      </pc:sldChg>
      <pc:sldChg chg="addSp delSp modSp add mod modTransition">
        <pc:chgData name="andres mauricio triana sanchez" userId="50323740-03e2-446a-8df1-d496cf872c8d" providerId="ADAL" clId="{4875804D-BF81-45B4-9309-3D947C5E0800}" dt="2025-09-22T15:41:33.441" v="2059" actId="1076"/>
        <pc:sldMkLst>
          <pc:docMk/>
          <pc:sldMk cId="3142727546" sldId="329"/>
        </pc:sldMkLst>
        <pc:picChg chg="add mod">
          <ac:chgData name="andres mauricio triana sanchez" userId="50323740-03e2-446a-8df1-d496cf872c8d" providerId="ADAL" clId="{4875804D-BF81-45B4-9309-3D947C5E0800}" dt="2025-09-22T15:41:33.441" v="2059" actId="1076"/>
          <ac:picMkLst>
            <pc:docMk/>
            <pc:sldMk cId="3142727546" sldId="329"/>
            <ac:picMk id="4" creationId="{8265D406-B0C2-6D62-C7F3-43D0DCEE46E2}"/>
          </ac:picMkLst>
        </pc:picChg>
      </pc:sldChg>
      <pc:sldChg chg="addSp delSp modSp new mod ord modTransition">
        <pc:chgData name="andres mauricio triana sanchez" userId="50323740-03e2-446a-8df1-d496cf872c8d" providerId="ADAL" clId="{4875804D-BF81-45B4-9309-3D947C5E0800}" dt="2025-09-22T21:53:44.306" v="2074" actId="313"/>
        <pc:sldMkLst>
          <pc:docMk/>
          <pc:sldMk cId="2005210501" sldId="330"/>
        </pc:sldMkLst>
        <pc:spChg chg="mod">
          <ac:chgData name="andres mauricio triana sanchez" userId="50323740-03e2-446a-8df1-d496cf872c8d" providerId="ADAL" clId="{4875804D-BF81-45B4-9309-3D947C5E0800}" dt="2025-09-22T12:49:12.436" v="2035" actId="1076"/>
          <ac:spMkLst>
            <pc:docMk/>
            <pc:sldMk cId="2005210501" sldId="330"/>
            <ac:spMk id="2" creationId="{B5401142-4E7F-9614-0927-7CD6E70D4427}"/>
          </ac:spMkLst>
        </pc:spChg>
        <pc:graphicFrameChg chg="add mod modGraphic">
          <ac:chgData name="andres mauricio triana sanchez" userId="50323740-03e2-446a-8df1-d496cf872c8d" providerId="ADAL" clId="{4875804D-BF81-45B4-9309-3D947C5E0800}" dt="2025-09-22T21:53:44.306" v="2074" actId="313"/>
          <ac:graphicFrameMkLst>
            <pc:docMk/>
            <pc:sldMk cId="2005210501" sldId="330"/>
            <ac:graphicFrameMk id="9" creationId="{41AC26FF-2604-5957-3833-A7C8891F90AC}"/>
          </ac:graphicFrameMkLst>
        </pc:graphicFrameChg>
      </pc:sldChg>
      <pc:sldChg chg="addSp delSp modSp new mod setBg">
        <pc:chgData name="andres mauricio triana sanchez" userId="50323740-03e2-446a-8df1-d496cf872c8d" providerId="ADAL" clId="{4875804D-BF81-45B4-9309-3D947C5E0800}" dt="2025-09-23T02:55:44.389" v="2139" actId="26606"/>
        <pc:sldMkLst>
          <pc:docMk/>
          <pc:sldMk cId="562203707" sldId="331"/>
        </pc:sldMkLst>
        <pc:spChg chg="mod">
          <ac:chgData name="andres mauricio triana sanchez" userId="50323740-03e2-446a-8df1-d496cf872c8d" providerId="ADAL" clId="{4875804D-BF81-45B4-9309-3D947C5E0800}" dt="2025-09-23T02:55:44.389" v="2139" actId="26606"/>
          <ac:spMkLst>
            <pc:docMk/>
            <pc:sldMk cId="562203707" sldId="331"/>
            <ac:spMk id="2" creationId="{81A93CA4-BE5A-0EA6-3054-E1A8432B9453}"/>
          </ac:spMkLst>
        </pc:spChg>
        <pc:spChg chg="add del">
          <ac:chgData name="andres mauricio triana sanchez" userId="50323740-03e2-446a-8df1-d496cf872c8d" providerId="ADAL" clId="{4875804D-BF81-45B4-9309-3D947C5E0800}" dt="2025-09-23T02:55:32.112" v="2138"/>
          <ac:spMkLst>
            <pc:docMk/>
            <pc:sldMk cId="562203707" sldId="331"/>
            <ac:spMk id="3" creationId="{062A7AFA-94BB-9892-68C5-E2C0A1F32D7D}"/>
          </ac:spMkLst>
        </pc:spChg>
        <pc:spChg chg="add">
          <ac:chgData name="andres mauricio triana sanchez" userId="50323740-03e2-446a-8df1-d496cf872c8d" providerId="ADAL" clId="{4875804D-BF81-45B4-9309-3D947C5E0800}" dt="2025-09-23T02:55:44.389" v="2139" actId="26606"/>
          <ac:spMkLst>
            <pc:docMk/>
            <pc:sldMk cId="562203707" sldId="331"/>
            <ac:spMk id="1033" creationId="{F69F96FE-C3F5-4F02-8428-78ADCB975ED9}"/>
          </ac:spMkLst>
        </pc:spChg>
        <pc:picChg chg="add del mod ord">
          <ac:chgData name="andres mauricio triana sanchez" userId="50323740-03e2-446a-8df1-d496cf872c8d" providerId="ADAL" clId="{4875804D-BF81-45B4-9309-3D947C5E0800}" dt="2025-09-23T02:54:55.051" v="2137" actId="34307"/>
          <ac:picMkLst>
            <pc:docMk/>
            <pc:sldMk cId="562203707" sldId="331"/>
            <ac:picMk id="4" creationId="{C507F70C-9F25-FF31-A5BE-AA185D1B2F01}"/>
          </ac:picMkLst>
        </pc:picChg>
        <pc:picChg chg="add mod">
          <ac:chgData name="andres mauricio triana sanchez" userId="50323740-03e2-446a-8df1-d496cf872c8d" providerId="ADAL" clId="{4875804D-BF81-45B4-9309-3D947C5E0800}" dt="2025-09-23T02:55:44.389" v="2139" actId="26606"/>
          <ac:picMkLst>
            <pc:docMk/>
            <pc:sldMk cId="562203707" sldId="331"/>
            <ac:picMk id="1026" creationId="{12790E6C-46E2-370B-307F-8FE62474798F}"/>
          </ac:picMkLst>
        </pc:picChg>
        <pc:cxnChg chg="add">
          <ac:chgData name="andres mauricio triana sanchez" userId="50323740-03e2-446a-8df1-d496cf872c8d" providerId="ADAL" clId="{4875804D-BF81-45B4-9309-3D947C5E0800}" dt="2025-09-23T02:55:44.389" v="2139" actId="26606"/>
          <ac:cxnSpMkLst>
            <pc:docMk/>
            <pc:sldMk cId="562203707" sldId="331"/>
            <ac:cxnSpMk id="1031" creationId="{EAD4CCDA-06BF-4D2A-B44F-195AEC0B5B22}"/>
          </ac:cxnSpMkLst>
        </pc:cxnChg>
        <pc:cxnChg chg="add">
          <ac:chgData name="andres mauricio triana sanchez" userId="50323740-03e2-446a-8df1-d496cf872c8d" providerId="ADAL" clId="{4875804D-BF81-45B4-9309-3D947C5E0800}" dt="2025-09-23T02:55:44.389" v="2139" actId="26606"/>
          <ac:cxnSpMkLst>
            <pc:docMk/>
            <pc:sldMk cId="562203707" sldId="331"/>
            <ac:cxnSpMk id="1035" creationId="{16BEECB0-0766-4C59-B86E-5D26B7D8EF4D}"/>
          </ac:cxnSpMkLst>
        </pc:cxnChg>
      </pc:sldChg>
      <pc:sldChg chg="addSp delSp modSp new mod setBg">
        <pc:chgData name="andres mauricio triana sanchez" userId="50323740-03e2-446a-8df1-d496cf872c8d" providerId="ADAL" clId="{4875804D-BF81-45B4-9309-3D947C5E0800}" dt="2025-09-24T16:28:17.277" v="2176" actId="26606"/>
        <pc:sldMkLst>
          <pc:docMk/>
          <pc:sldMk cId="2664470624" sldId="332"/>
        </pc:sldMkLst>
        <pc:spChg chg="mod">
          <ac:chgData name="andres mauricio triana sanchez" userId="50323740-03e2-446a-8df1-d496cf872c8d" providerId="ADAL" clId="{4875804D-BF81-45B4-9309-3D947C5E0800}" dt="2025-09-24T16:28:17.277" v="2176" actId="26606"/>
          <ac:spMkLst>
            <pc:docMk/>
            <pc:sldMk cId="2664470624" sldId="332"/>
            <ac:spMk id="2" creationId="{B623682D-E942-552A-C28C-3B352C8F6FB2}"/>
          </ac:spMkLst>
        </pc:spChg>
        <pc:spChg chg="del">
          <ac:chgData name="andres mauricio triana sanchez" userId="50323740-03e2-446a-8df1-d496cf872c8d" providerId="ADAL" clId="{4875804D-BF81-45B4-9309-3D947C5E0800}" dt="2025-09-24T16:28:17.277" v="2176" actId="26606"/>
          <ac:spMkLst>
            <pc:docMk/>
            <pc:sldMk cId="2664470624" sldId="332"/>
            <ac:spMk id="3" creationId="{FE6FD086-A93A-272E-E58E-0D0E2AEB052C}"/>
          </ac:spMkLst>
        </pc:spChg>
        <pc:spChg chg="add del">
          <ac:chgData name="andres mauricio triana sanchez" userId="50323740-03e2-446a-8df1-d496cf872c8d" providerId="ADAL" clId="{4875804D-BF81-45B4-9309-3D947C5E0800}" dt="2025-09-24T16:27:49.511" v="2173" actId="22"/>
          <ac:spMkLst>
            <pc:docMk/>
            <pc:sldMk cId="2664470624" sldId="332"/>
            <ac:spMk id="5" creationId="{13250EF0-F0F0-6B2D-2A9E-88477B53AFE5}"/>
          </ac:spMkLst>
        </pc:spChg>
        <pc:spChg chg="add">
          <ac:chgData name="andres mauricio triana sanchez" userId="50323740-03e2-446a-8df1-d496cf872c8d" providerId="ADAL" clId="{4875804D-BF81-45B4-9309-3D947C5E0800}" dt="2025-09-24T16:28:17.277" v="2176" actId="26606"/>
          <ac:spMkLst>
            <pc:docMk/>
            <pc:sldMk cId="2664470624" sldId="332"/>
            <ac:spMk id="1033" creationId="{FF4F1B1F-38C9-4BA3-8793-E2B6FC978C0A}"/>
          </ac:spMkLst>
        </pc:spChg>
        <pc:spChg chg="add">
          <ac:chgData name="andres mauricio triana sanchez" userId="50323740-03e2-446a-8df1-d496cf872c8d" providerId="ADAL" clId="{4875804D-BF81-45B4-9309-3D947C5E0800}" dt="2025-09-24T16:28:17.277" v="2176" actId="26606"/>
          <ac:spMkLst>
            <pc:docMk/>
            <pc:sldMk cId="2664470624" sldId="332"/>
            <ac:spMk id="1035" creationId="{40A82C2B-B640-4B39-A4B8-3189B458AC0D}"/>
          </ac:spMkLst>
        </pc:spChg>
        <pc:picChg chg="add mod">
          <ac:chgData name="andres mauricio triana sanchez" userId="50323740-03e2-446a-8df1-d496cf872c8d" providerId="ADAL" clId="{4875804D-BF81-45B4-9309-3D947C5E0800}" dt="2025-09-24T16:28:17.277" v="2176" actId="26606"/>
          <ac:picMkLst>
            <pc:docMk/>
            <pc:sldMk cId="2664470624" sldId="332"/>
            <ac:picMk id="1026" creationId="{6BB0AD1F-59DF-A9DE-FCCC-C49FE1229508}"/>
          </ac:picMkLst>
        </pc:picChg>
        <pc:cxnChg chg="add">
          <ac:chgData name="andres mauricio triana sanchez" userId="50323740-03e2-446a-8df1-d496cf872c8d" providerId="ADAL" clId="{4875804D-BF81-45B4-9309-3D947C5E0800}" dt="2025-09-24T16:28:17.277" v="2176" actId="26606"/>
          <ac:cxnSpMkLst>
            <pc:docMk/>
            <pc:sldMk cId="2664470624" sldId="332"/>
            <ac:cxnSpMk id="1031" creationId="{EAD4CCDA-06BF-4D2A-B44F-195AEC0B5B22}"/>
          </ac:cxnSpMkLst>
        </pc:cxnChg>
        <pc:cxnChg chg="add">
          <ac:chgData name="andres mauricio triana sanchez" userId="50323740-03e2-446a-8df1-d496cf872c8d" providerId="ADAL" clId="{4875804D-BF81-45B4-9309-3D947C5E0800}" dt="2025-09-24T16:28:17.277" v="2176" actId="26606"/>
          <ac:cxnSpMkLst>
            <pc:docMk/>
            <pc:sldMk cId="2664470624" sldId="332"/>
            <ac:cxnSpMk id="1037" creationId="{7091899A-6176-48DA-BF9E-4D278C5FBEFF}"/>
          </ac:cxnSpMkLst>
        </pc:cxnChg>
      </pc:sldChg>
      <pc:sldMasterChg chg="modTransition modSldLayout">
        <pc:chgData name="andres mauricio triana sanchez" userId="50323740-03e2-446a-8df1-d496cf872c8d" providerId="ADAL" clId="{4875804D-BF81-45B4-9309-3D947C5E0800}" dt="2025-09-22T12:48:30.763" v="2034"/>
        <pc:sldMasterMkLst>
          <pc:docMk/>
          <pc:sldMasterMk cId="2017485578" sldId="2147483738"/>
        </pc:sldMasterMkLst>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290928335" sldId="2147483727"/>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1119018470" sldId="2147483728"/>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658747409" sldId="2147483729"/>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278458719" sldId="2147483730"/>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017096530" sldId="2147483731"/>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802853016" sldId="2147483732"/>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909309234" sldId="2147483733"/>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243272934" sldId="2147483734"/>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403424905" sldId="2147483735"/>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47450172" sldId="2147483736"/>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037130881" sldId="2147483737"/>
          </pc:sldLayoutMkLst>
        </pc:sldLayoutChg>
      </pc:sldMaster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1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ata1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ata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9.png"/><Relationship Id="rId4" Type="http://schemas.openxmlformats.org/officeDocument/2006/relationships/image" Target="../media/image107.svg"/></Relationships>
</file>

<file path=ppt/diagrams/_rels/data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63.png"/><Relationship Id="rId7" Type="http://schemas.openxmlformats.org/officeDocument/2006/relationships/image" Target="../media/image132.png"/><Relationship Id="rId12" Type="http://schemas.openxmlformats.org/officeDocument/2006/relationships/image" Target="../media/image68.sv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1.svg"/><Relationship Id="rId11" Type="http://schemas.openxmlformats.org/officeDocument/2006/relationships/image" Target="../media/image67.pn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64.svg"/><Relationship Id="rId9" Type="http://schemas.openxmlformats.org/officeDocument/2006/relationships/image" Target="../media/image134.png"/></Relationships>
</file>

<file path=ppt/diagrams/_rels/data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s>
</file>

<file path=ppt/diagrams/_rels/data21.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s>
</file>

<file path=ppt/diagrams/_rels/data22.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svg"/></Relationships>
</file>

<file path=ppt/diagrams/_rels/data23.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sv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svg"/><Relationship Id="rId4" Type="http://schemas.openxmlformats.org/officeDocument/2006/relationships/image" Target="../media/image195.svg"/><Relationship Id="rId9" Type="http://schemas.openxmlformats.org/officeDocument/2006/relationships/image" Target="../media/image200.pn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48.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s>
</file>

<file path=ppt/diagrams/_rels/data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17.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56.svg"/><Relationship Id="rId11" Type="http://schemas.openxmlformats.org/officeDocument/2006/relationships/image" Target="../media/image16.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3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40.svg"/><Relationship Id="rId9" Type="http://schemas.openxmlformats.org/officeDocument/2006/relationships/image" Target="../media/image6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9.png"/><Relationship Id="rId4" Type="http://schemas.openxmlformats.org/officeDocument/2006/relationships/image" Target="../media/image10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63.png"/><Relationship Id="rId7" Type="http://schemas.openxmlformats.org/officeDocument/2006/relationships/image" Target="../media/image132.png"/><Relationship Id="rId12" Type="http://schemas.openxmlformats.org/officeDocument/2006/relationships/image" Target="../media/image68.sv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1.svg"/><Relationship Id="rId11" Type="http://schemas.openxmlformats.org/officeDocument/2006/relationships/image" Target="../media/image67.pn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64.svg"/><Relationship Id="rId9" Type="http://schemas.openxmlformats.org/officeDocument/2006/relationships/image" Target="../media/image134.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sv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svg"/><Relationship Id="rId4" Type="http://schemas.openxmlformats.org/officeDocument/2006/relationships/image" Target="../media/image195.svg"/><Relationship Id="rId9" Type="http://schemas.openxmlformats.org/officeDocument/2006/relationships/image" Target="../media/image20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48.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17.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56.svg"/><Relationship Id="rId11" Type="http://schemas.openxmlformats.org/officeDocument/2006/relationships/image" Target="../media/image16.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3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40.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7EF9E9-AA27-498E-9282-F0A968EB622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2440D51-D380-4367-8DB3-F1A3EB5F4673}">
      <dgm:prSet/>
      <dgm:spPr/>
      <dgm:t>
        <a:bodyPr/>
        <a:lstStyle/>
        <a:p>
          <a:r>
            <a:rPr lang="es-CO" b="1" i="0" baseline="0" dirty="0"/>
            <a:t>1950 – Alan Turing</a:t>
          </a:r>
          <a:br>
            <a:rPr lang="es-CO" b="0" i="0" baseline="0" dirty="0"/>
          </a:br>
          <a:r>
            <a:rPr lang="es-CO" b="0" i="0" baseline="0" dirty="0"/>
            <a:t>Publica </a:t>
          </a:r>
          <a:r>
            <a:rPr lang="es-CO" b="0" i="1" baseline="0" dirty="0"/>
            <a:t>Computing </a:t>
          </a:r>
          <a:r>
            <a:rPr lang="es-CO" b="0" i="1" baseline="0" dirty="0" err="1"/>
            <a:t>Machinery</a:t>
          </a:r>
          <a:r>
            <a:rPr lang="es-CO" b="0" i="1" baseline="0" dirty="0"/>
            <a:t> and </a:t>
          </a:r>
          <a:r>
            <a:rPr lang="es-CO" b="0" i="1" baseline="0" dirty="0" err="1"/>
            <a:t>Intelligence</a:t>
          </a:r>
          <a:r>
            <a:rPr lang="es-CO" b="0" i="0" baseline="0" dirty="0"/>
            <a:t> y propone el </a:t>
          </a:r>
          <a:r>
            <a:rPr lang="es-CO" b="1" i="0" baseline="0" dirty="0"/>
            <a:t>Test de Turing</a:t>
          </a:r>
          <a:r>
            <a:rPr lang="es-CO" b="0" i="0" baseline="0" dirty="0"/>
            <a:t>, un criterio para evaluar si una máquina puede “pensar” como un humano. –”Enigma”</a:t>
          </a:r>
          <a:endParaRPr lang="en-US" dirty="0"/>
        </a:p>
      </dgm:t>
    </dgm:pt>
    <dgm:pt modelId="{D7CAD70D-1839-4ED9-A9B9-60690BD27016}" type="parTrans" cxnId="{18C2FD55-2C2D-4313-961F-02D852D6D6B9}">
      <dgm:prSet/>
      <dgm:spPr/>
      <dgm:t>
        <a:bodyPr/>
        <a:lstStyle/>
        <a:p>
          <a:endParaRPr lang="en-US"/>
        </a:p>
      </dgm:t>
    </dgm:pt>
    <dgm:pt modelId="{EE4F43AA-4B6B-4D33-8CFA-3A1ABC266544}" type="sibTrans" cxnId="{18C2FD55-2C2D-4313-961F-02D852D6D6B9}">
      <dgm:prSet/>
      <dgm:spPr/>
      <dgm:t>
        <a:bodyPr/>
        <a:lstStyle/>
        <a:p>
          <a:endParaRPr lang="en-US"/>
        </a:p>
      </dgm:t>
    </dgm:pt>
    <dgm:pt modelId="{CFB8DA2F-422B-47E4-B759-200755BD54BA}">
      <dgm:prSet/>
      <dgm:spPr/>
      <dgm:t>
        <a:bodyPr/>
        <a:lstStyle/>
        <a:p>
          <a:r>
            <a:rPr lang="es-CO" b="1" i="0" baseline="0"/>
            <a:t>1956 – Dartmouth Conference</a:t>
          </a:r>
          <a:br>
            <a:rPr lang="es-CO" b="0" i="0" baseline="0"/>
          </a:br>
          <a:r>
            <a:rPr lang="es-CO" b="0" i="0" baseline="0"/>
            <a:t>John McCarthy acuña el término </a:t>
          </a:r>
          <a:r>
            <a:rPr lang="es-CO" b="1" i="0" baseline="0"/>
            <a:t>Inteligencia Artificial</a:t>
          </a:r>
          <a:r>
            <a:rPr lang="es-CO" b="0" i="0" baseline="0"/>
            <a:t>. Se plantea que las máquinas podrían aprender lenguaje y resolver problemas complejos.</a:t>
          </a:r>
          <a:endParaRPr lang="en-US"/>
        </a:p>
      </dgm:t>
    </dgm:pt>
    <dgm:pt modelId="{B53AFC47-7F51-4FF9-8113-8E76805CBE7A}" type="parTrans" cxnId="{69D1F953-520D-4AB3-BE52-2BA849DCA44B}">
      <dgm:prSet/>
      <dgm:spPr/>
      <dgm:t>
        <a:bodyPr/>
        <a:lstStyle/>
        <a:p>
          <a:endParaRPr lang="en-US"/>
        </a:p>
      </dgm:t>
    </dgm:pt>
    <dgm:pt modelId="{F6CC7205-9C5A-44A6-8C08-7D7273A5E2FD}" type="sibTrans" cxnId="{69D1F953-520D-4AB3-BE52-2BA849DCA44B}">
      <dgm:prSet/>
      <dgm:spPr/>
      <dgm:t>
        <a:bodyPr/>
        <a:lstStyle/>
        <a:p>
          <a:endParaRPr lang="en-US"/>
        </a:p>
      </dgm:t>
    </dgm:pt>
    <dgm:pt modelId="{2134E4F7-46BF-4BC2-96A1-DB582F303060}">
      <dgm:prSet/>
      <dgm:spPr/>
      <dgm:t>
        <a:bodyPr/>
        <a:lstStyle/>
        <a:p>
          <a:r>
            <a:rPr lang="es-CO" b="1" i="0" baseline="0"/>
            <a:t>1960s – Primeros programas de IA simbólica</a:t>
          </a:r>
          <a:br>
            <a:rPr lang="es-CO" b="0" i="0" baseline="0"/>
          </a:br>
          <a:r>
            <a:rPr lang="es-CO" b="0" i="0" baseline="0"/>
            <a:t>Se desarrollan sistemas capaces de resolver problemas de álgebra y jugar ajedrez. Se pensaba que en pocos años las máquinas igualarían a los humanos.</a:t>
          </a:r>
          <a:endParaRPr lang="en-US"/>
        </a:p>
      </dgm:t>
    </dgm:pt>
    <dgm:pt modelId="{EA9921C4-11AB-4518-A70A-C79DFE68FD56}" type="parTrans" cxnId="{CF5271C9-56FA-4FF1-A782-EFE9FA9F34B1}">
      <dgm:prSet/>
      <dgm:spPr/>
      <dgm:t>
        <a:bodyPr/>
        <a:lstStyle/>
        <a:p>
          <a:endParaRPr lang="en-US"/>
        </a:p>
      </dgm:t>
    </dgm:pt>
    <dgm:pt modelId="{F8D42A9F-D6B0-43EC-8988-F4F79FA952D4}" type="sibTrans" cxnId="{CF5271C9-56FA-4FF1-A782-EFE9FA9F34B1}">
      <dgm:prSet/>
      <dgm:spPr/>
      <dgm:t>
        <a:bodyPr/>
        <a:lstStyle/>
        <a:p>
          <a:endParaRPr lang="en-US"/>
        </a:p>
      </dgm:t>
    </dgm:pt>
    <dgm:pt modelId="{C8B79154-9743-411A-B523-8E6C49E9B873}">
      <dgm:prSet/>
      <dgm:spPr/>
      <dgm:t>
        <a:bodyPr/>
        <a:lstStyle/>
        <a:p>
          <a:r>
            <a:rPr lang="es-CO" b="1" i="0" baseline="0"/>
            <a:t>1970s – Primer “Invierno de la IA”</a:t>
          </a:r>
          <a:br>
            <a:rPr lang="es-CO" b="0" i="0" baseline="0"/>
          </a:br>
          <a:r>
            <a:rPr lang="es-CO" b="0" i="0" baseline="0"/>
            <a:t>El entusiasmo se enfría: los recursos eran limitados y las promesas no se cumplieron. La financiación y el interés científico disminuyen.</a:t>
          </a:r>
          <a:endParaRPr lang="en-US"/>
        </a:p>
      </dgm:t>
    </dgm:pt>
    <dgm:pt modelId="{55C8CD27-FFF6-4906-90D2-BAFB6F9390D1}" type="parTrans" cxnId="{3DF87885-F97F-4964-8E56-FFA39E2F10EB}">
      <dgm:prSet/>
      <dgm:spPr/>
      <dgm:t>
        <a:bodyPr/>
        <a:lstStyle/>
        <a:p>
          <a:endParaRPr lang="en-US"/>
        </a:p>
      </dgm:t>
    </dgm:pt>
    <dgm:pt modelId="{C772A82F-BF90-48B7-97BE-F1251906AB73}" type="sibTrans" cxnId="{3DF87885-F97F-4964-8E56-FFA39E2F10EB}">
      <dgm:prSet/>
      <dgm:spPr/>
      <dgm:t>
        <a:bodyPr/>
        <a:lstStyle/>
        <a:p>
          <a:endParaRPr lang="en-US"/>
        </a:p>
      </dgm:t>
    </dgm:pt>
    <dgm:pt modelId="{DB41D01A-422A-4DCC-A3EE-120881A96565}">
      <dgm:prSet/>
      <dgm:spPr/>
      <dgm:t>
        <a:bodyPr/>
        <a:lstStyle/>
        <a:p>
          <a:r>
            <a:rPr lang="es-CO" b="1" i="0" baseline="0"/>
            <a:t>1980s – Resurgimiento con los sistemas expertos</a:t>
          </a:r>
          <a:br>
            <a:rPr lang="es-CO" b="0" i="0" baseline="0"/>
          </a:br>
          <a:r>
            <a:rPr lang="es-CO" b="0" i="0" baseline="0"/>
            <a:t>Programas diseñados para imitar el conocimiento de especialistas (por ejemplo, diagnóstico médico). Se usan en industria y salud.</a:t>
          </a:r>
          <a:endParaRPr lang="en-US"/>
        </a:p>
      </dgm:t>
    </dgm:pt>
    <dgm:pt modelId="{04DE0384-FFD5-4E42-AB74-6AB12943D488}" type="parTrans" cxnId="{0E3A3E1C-3DD4-4659-A77F-7C162E6B3015}">
      <dgm:prSet/>
      <dgm:spPr/>
      <dgm:t>
        <a:bodyPr/>
        <a:lstStyle/>
        <a:p>
          <a:endParaRPr lang="en-US"/>
        </a:p>
      </dgm:t>
    </dgm:pt>
    <dgm:pt modelId="{4700524E-B541-4FC5-83EA-612C3B38BE38}" type="sibTrans" cxnId="{0E3A3E1C-3DD4-4659-A77F-7C162E6B3015}">
      <dgm:prSet/>
      <dgm:spPr/>
      <dgm:t>
        <a:bodyPr/>
        <a:lstStyle/>
        <a:p>
          <a:endParaRPr lang="en-US"/>
        </a:p>
      </dgm:t>
    </dgm:pt>
    <dgm:pt modelId="{4A34DD10-0707-4483-86F7-164272227DF0}">
      <dgm:prSet/>
      <dgm:spPr/>
      <dgm:t>
        <a:bodyPr/>
        <a:lstStyle/>
        <a:p>
          <a:r>
            <a:rPr lang="es-CO" b="1" i="0" baseline="0"/>
            <a:t>1997 – Deep Blue (IBM)</a:t>
          </a:r>
          <a:br>
            <a:rPr lang="es-CO" b="0" i="0" baseline="0"/>
          </a:br>
          <a:r>
            <a:rPr lang="es-CO" b="0" i="0" baseline="0"/>
            <a:t>La supercomputadora de IBM derrota a Garry Kasparov, campeón mundial de ajedrez. Es un hito que demuestra la capacidad de cómputo frente a problemas específicos.</a:t>
          </a:r>
          <a:endParaRPr lang="en-US"/>
        </a:p>
      </dgm:t>
    </dgm:pt>
    <dgm:pt modelId="{3941CC97-DC29-4E1B-ABFF-EABEA736A2CD}" type="parTrans" cxnId="{F56A9739-1715-49CE-8DB6-5BEC3949796B}">
      <dgm:prSet/>
      <dgm:spPr/>
      <dgm:t>
        <a:bodyPr/>
        <a:lstStyle/>
        <a:p>
          <a:endParaRPr lang="en-US"/>
        </a:p>
      </dgm:t>
    </dgm:pt>
    <dgm:pt modelId="{471B0097-232C-428D-B8B5-EE8C24B2BED1}" type="sibTrans" cxnId="{F56A9739-1715-49CE-8DB6-5BEC3949796B}">
      <dgm:prSet/>
      <dgm:spPr/>
      <dgm:t>
        <a:bodyPr/>
        <a:lstStyle/>
        <a:p>
          <a:endParaRPr lang="en-US"/>
        </a:p>
      </dgm:t>
    </dgm:pt>
    <dgm:pt modelId="{62B5A96D-7C85-4500-8C92-A8C4BFBE0671}">
      <dgm:prSet/>
      <dgm:spPr/>
      <dgm:t>
        <a:bodyPr/>
        <a:lstStyle/>
        <a:p>
          <a:r>
            <a:rPr lang="es-CO" b="1" i="0" baseline="0"/>
            <a:t>2011 – IBM Watson</a:t>
          </a:r>
          <a:br>
            <a:rPr lang="es-CO" b="0" i="0" baseline="0"/>
          </a:br>
          <a:r>
            <a:rPr lang="es-CO" b="0" i="0" baseline="0"/>
            <a:t>Gana el concurso televisivo </a:t>
          </a:r>
          <a:r>
            <a:rPr lang="es-CO" b="0" i="1" baseline="0"/>
            <a:t>Jeopardy!</a:t>
          </a:r>
          <a:r>
            <a:rPr lang="es-CO" b="0" i="0" baseline="0"/>
            <a:t> respondiendo preguntas en lenguaje natural, mostrando los avances en </a:t>
          </a:r>
          <a:r>
            <a:rPr lang="es-CO" b="1" i="0" baseline="0"/>
            <a:t>PLN (Procesamiento de Lenguaje Natural)</a:t>
          </a:r>
          <a:r>
            <a:rPr lang="es-CO" b="0" i="0" baseline="0"/>
            <a:t>.</a:t>
          </a:r>
          <a:endParaRPr lang="en-US"/>
        </a:p>
      </dgm:t>
    </dgm:pt>
    <dgm:pt modelId="{8056861A-5DCA-41FE-B83F-5E5A66988A3E}" type="parTrans" cxnId="{F9BCAFE4-F252-45FC-9044-940B0398BD2A}">
      <dgm:prSet/>
      <dgm:spPr/>
      <dgm:t>
        <a:bodyPr/>
        <a:lstStyle/>
        <a:p>
          <a:endParaRPr lang="en-US"/>
        </a:p>
      </dgm:t>
    </dgm:pt>
    <dgm:pt modelId="{C3278712-E6E4-4134-AFE6-A3C5244F1924}" type="sibTrans" cxnId="{F9BCAFE4-F252-45FC-9044-940B0398BD2A}">
      <dgm:prSet/>
      <dgm:spPr/>
      <dgm:t>
        <a:bodyPr/>
        <a:lstStyle/>
        <a:p>
          <a:endParaRPr lang="en-US"/>
        </a:p>
      </dgm:t>
    </dgm:pt>
    <dgm:pt modelId="{B732C851-E200-499D-9B1E-78F755BE1796}">
      <dgm:prSet/>
      <dgm:spPr/>
      <dgm:t>
        <a:bodyPr/>
        <a:lstStyle/>
        <a:p>
          <a:r>
            <a:rPr lang="es-CO" b="1" i="0" baseline="0"/>
            <a:t>2012 – AlexNet y el Deep Learning</a:t>
          </a:r>
          <a:br>
            <a:rPr lang="es-CO" b="0" i="0" baseline="0"/>
          </a:br>
          <a:r>
            <a:rPr lang="es-CO" b="0" i="0" baseline="0"/>
            <a:t>Una red neuronal profunda gana la competencia ImageNet con amplia ventaja. Marca el inicio del auge del </a:t>
          </a:r>
          <a:r>
            <a:rPr lang="es-CO" b="1" i="0" baseline="0"/>
            <a:t>Deep Learning</a:t>
          </a:r>
          <a:r>
            <a:rPr lang="es-CO" b="0" i="0" baseline="0"/>
            <a:t> en visión por computadora.</a:t>
          </a:r>
          <a:endParaRPr lang="en-US"/>
        </a:p>
      </dgm:t>
    </dgm:pt>
    <dgm:pt modelId="{B5811A04-8AE4-4D86-92C8-8C82CC318DA1}" type="parTrans" cxnId="{206BBF5C-E3DC-4D9C-9320-D1FC28CAFFAC}">
      <dgm:prSet/>
      <dgm:spPr/>
      <dgm:t>
        <a:bodyPr/>
        <a:lstStyle/>
        <a:p>
          <a:endParaRPr lang="en-US"/>
        </a:p>
      </dgm:t>
    </dgm:pt>
    <dgm:pt modelId="{885B4284-1BF7-46A9-BD14-1E259EA5EE8E}" type="sibTrans" cxnId="{206BBF5C-E3DC-4D9C-9320-D1FC28CAFFAC}">
      <dgm:prSet/>
      <dgm:spPr/>
      <dgm:t>
        <a:bodyPr/>
        <a:lstStyle/>
        <a:p>
          <a:endParaRPr lang="en-US"/>
        </a:p>
      </dgm:t>
    </dgm:pt>
    <dgm:pt modelId="{C05F94D2-A35A-499C-8410-0131AB402C91}">
      <dgm:prSet/>
      <dgm:spPr/>
      <dgm:t>
        <a:bodyPr/>
        <a:lstStyle/>
        <a:p>
          <a:r>
            <a:rPr lang="es-CO" b="1" i="0" baseline="0"/>
            <a:t>2016 – AlphaGo (DeepMind)</a:t>
          </a:r>
          <a:br>
            <a:rPr lang="es-CO" b="0" i="0" baseline="0"/>
          </a:br>
          <a:r>
            <a:rPr lang="es-CO" b="0" i="0" baseline="0"/>
            <a:t>Vence al campeón mundial de Go, un juego considerado imposible para la IA por su enorme complejidad. Ejemplo del poder de las redes neuronales avanzadas.</a:t>
          </a:r>
          <a:endParaRPr lang="en-US"/>
        </a:p>
      </dgm:t>
    </dgm:pt>
    <dgm:pt modelId="{488BA5D8-7103-450E-BD38-130F3BCFBDE9}" type="parTrans" cxnId="{23C2B747-1259-429D-A235-8BEE1FC90EF0}">
      <dgm:prSet/>
      <dgm:spPr/>
      <dgm:t>
        <a:bodyPr/>
        <a:lstStyle/>
        <a:p>
          <a:endParaRPr lang="en-US"/>
        </a:p>
      </dgm:t>
    </dgm:pt>
    <dgm:pt modelId="{51E664AD-E83E-4A01-A4FB-5D3DCE6924D9}" type="sibTrans" cxnId="{23C2B747-1259-429D-A235-8BEE1FC90EF0}">
      <dgm:prSet/>
      <dgm:spPr/>
      <dgm:t>
        <a:bodyPr/>
        <a:lstStyle/>
        <a:p>
          <a:endParaRPr lang="en-US"/>
        </a:p>
      </dgm:t>
    </dgm:pt>
    <dgm:pt modelId="{E69CC71D-7C56-46CD-A74D-CD7DDCBFD22D}">
      <dgm:prSet/>
      <dgm:spPr/>
      <dgm:t>
        <a:bodyPr/>
        <a:lstStyle/>
        <a:p>
          <a:r>
            <a:rPr lang="es-CO" b="1" i="0" baseline="0"/>
            <a:t>2018–2020 – Transformers (BERT, GPT-2)</a:t>
          </a:r>
          <a:br>
            <a:rPr lang="es-CO" b="0" i="0" baseline="0"/>
          </a:br>
          <a:r>
            <a:rPr lang="es-CO" b="0" i="0" baseline="0"/>
            <a:t>Se introduce la arquitectura </a:t>
          </a:r>
          <a:r>
            <a:rPr lang="es-CO" b="1" i="0" baseline="0"/>
            <a:t>Transformer</a:t>
          </a:r>
          <a:r>
            <a:rPr lang="es-CO" b="0" i="0" baseline="0"/>
            <a:t>, que revoluciona el PLN. Permite comprender contexto y generar texto con coherencia.</a:t>
          </a:r>
          <a:endParaRPr lang="en-US"/>
        </a:p>
      </dgm:t>
    </dgm:pt>
    <dgm:pt modelId="{12336C95-91DB-49B1-A640-92D7E149A864}" type="parTrans" cxnId="{54DC175A-DC93-4200-9F69-BAD6F463B8C0}">
      <dgm:prSet/>
      <dgm:spPr/>
      <dgm:t>
        <a:bodyPr/>
        <a:lstStyle/>
        <a:p>
          <a:endParaRPr lang="en-US"/>
        </a:p>
      </dgm:t>
    </dgm:pt>
    <dgm:pt modelId="{44EBD909-8198-45B6-ABDA-28D8F60DF0D6}" type="sibTrans" cxnId="{54DC175A-DC93-4200-9F69-BAD6F463B8C0}">
      <dgm:prSet/>
      <dgm:spPr/>
      <dgm:t>
        <a:bodyPr/>
        <a:lstStyle/>
        <a:p>
          <a:endParaRPr lang="en-US"/>
        </a:p>
      </dgm:t>
    </dgm:pt>
    <dgm:pt modelId="{88867956-9209-4DDC-AF41-8CB302A39EFD}">
      <dgm:prSet/>
      <dgm:spPr/>
      <dgm:t>
        <a:bodyPr/>
        <a:lstStyle/>
        <a:p>
          <a:r>
            <a:rPr lang="es-CO" b="1" i="0" baseline="0" dirty="0"/>
            <a:t>2022 – </a:t>
          </a:r>
          <a:r>
            <a:rPr lang="es-CO" b="1" i="0" baseline="0" dirty="0" err="1"/>
            <a:t>ChatGPT</a:t>
          </a:r>
          <a:br>
            <a:rPr lang="es-CO" b="0" i="0" baseline="0" dirty="0"/>
          </a:br>
          <a:r>
            <a:rPr lang="es-CO" b="0" i="0" baseline="0" dirty="0"/>
            <a:t>IA generativa que populariza el uso masivo de modelos de lenguaje. Comienza un debate global sobre educación, ética y trabajo.</a:t>
          </a:r>
          <a:endParaRPr lang="en-US" dirty="0"/>
        </a:p>
      </dgm:t>
    </dgm:pt>
    <dgm:pt modelId="{EB22D544-DBB4-4B2A-858E-65CA38D4BFCF}" type="parTrans" cxnId="{56ADD909-D23A-405E-8AC2-6E017394EB97}">
      <dgm:prSet/>
      <dgm:spPr/>
      <dgm:t>
        <a:bodyPr/>
        <a:lstStyle/>
        <a:p>
          <a:endParaRPr lang="en-US"/>
        </a:p>
      </dgm:t>
    </dgm:pt>
    <dgm:pt modelId="{0B13888D-0311-4C6E-987A-48A62E8E8C60}" type="sibTrans" cxnId="{56ADD909-D23A-405E-8AC2-6E017394EB97}">
      <dgm:prSet/>
      <dgm:spPr/>
      <dgm:t>
        <a:bodyPr/>
        <a:lstStyle/>
        <a:p>
          <a:endParaRPr lang="en-US"/>
        </a:p>
      </dgm:t>
    </dgm:pt>
    <dgm:pt modelId="{873D4013-9084-40FB-95CE-7796354BBB07}">
      <dgm:prSet/>
      <dgm:spPr/>
      <dgm:t>
        <a:bodyPr/>
        <a:lstStyle/>
        <a:p>
          <a:r>
            <a:rPr lang="es-CO" b="1" i="0" baseline="0" dirty="0"/>
            <a:t>Hoy – IA en Educación Universitaria</a:t>
          </a:r>
          <a:br>
            <a:rPr lang="es-CO" b="0" i="0" baseline="0" dirty="0"/>
          </a:br>
          <a:r>
            <a:rPr lang="es-CO" b="0" i="0" baseline="0" dirty="0"/>
            <a:t>Se aplica para:</a:t>
          </a:r>
          <a:endParaRPr lang="en-US" dirty="0"/>
        </a:p>
      </dgm:t>
    </dgm:pt>
    <dgm:pt modelId="{F9F6492F-129D-46FB-AFA9-FAB60A153E4C}" type="parTrans" cxnId="{B739CB94-16BA-46E5-9D0B-B9A6821112AE}">
      <dgm:prSet/>
      <dgm:spPr/>
      <dgm:t>
        <a:bodyPr/>
        <a:lstStyle/>
        <a:p>
          <a:endParaRPr lang="en-US"/>
        </a:p>
      </dgm:t>
    </dgm:pt>
    <dgm:pt modelId="{23FA191A-DCBB-4DC8-ADAA-458061744FED}" type="sibTrans" cxnId="{B739CB94-16BA-46E5-9D0B-B9A6821112AE}">
      <dgm:prSet/>
      <dgm:spPr/>
      <dgm:t>
        <a:bodyPr/>
        <a:lstStyle/>
        <a:p>
          <a:endParaRPr lang="en-US"/>
        </a:p>
      </dgm:t>
    </dgm:pt>
    <dgm:pt modelId="{7DB39D6F-6C3A-4DCB-831B-50AE97B97BE4}">
      <dgm:prSet/>
      <dgm:spPr/>
      <dgm:t>
        <a:bodyPr/>
        <a:lstStyle/>
        <a:p>
          <a:r>
            <a:rPr lang="es-CO" b="1" i="0" baseline="0"/>
            <a:t>Docencia</a:t>
          </a:r>
          <a:r>
            <a:rPr lang="es-CO" b="0" i="0" baseline="0"/>
            <a:t>: personalización de aprendizaje y tutorías inteligentes.</a:t>
          </a:r>
          <a:endParaRPr lang="en-US"/>
        </a:p>
      </dgm:t>
    </dgm:pt>
    <dgm:pt modelId="{79BA439E-4162-4C29-ADDF-E7C2201D4220}" type="parTrans" cxnId="{C6CF9B05-27CB-48B9-9FF3-D7E9B8A6BCD8}">
      <dgm:prSet/>
      <dgm:spPr/>
      <dgm:t>
        <a:bodyPr/>
        <a:lstStyle/>
        <a:p>
          <a:endParaRPr lang="en-US"/>
        </a:p>
      </dgm:t>
    </dgm:pt>
    <dgm:pt modelId="{CAA9175D-B6C1-42E1-9E42-3DFECCD92C57}" type="sibTrans" cxnId="{C6CF9B05-27CB-48B9-9FF3-D7E9B8A6BCD8}">
      <dgm:prSet/>
      <dgm:spPr/>
      <dgm:t>
        <a:bodyPr/>
        <a:lstStyle/>
        <a:p>
          <a:endParaRPr lang="en-US"/>
        </a:p>
      </dgm:t>
    </dgm:pt>
    <dgm:pt modelId="{9DBE4E42-5F24-4AC2-94D1-155C6E75305F}">
      <dgm:prSet/>
      <dgm:spPr/>
      <dgm:t>
        <a:bodyPr/>
        <a:lstStyle/>
        <a:p>
          <a:r>
            <a:rPr lang="es-CO" b="1" i="0" baseline="0"/>
            <a:t>Investigación</a:t>
          </a:r>
          <a:r>
            <a:rPr lang="es-CO" b="0" i="0" baseline="0"/>
            <a:t>: revisión bibliográfica, redacción asistida, análisis de datos.</a:t>
          </a:r>
          <a:endParaRPr lang="en-US"/>
        </a:p>
      </dgm:t>
    </dgm:pt>
    <dgm:pt modelId="{EDC0DD02-990D-4ADF-A060-73B81721E043}" type="parTrans" cxnId="{28E40F2F-05B6-4209-AB8F-E0FFBEABE7A3}">
      <dgm:prSet/>
      <dgm:spPr/>
      <dgm:t>
        <a:bodyPr/>
        <a:lstStyle/>
        <a:p>
          <a:endParaRPr lang="en-US"/>
        </a:p>
      </dgm:t>
    </dgm:pt>
    <dgm:pt modelId="{D3792C2D-394E-492C-900B-E86FBEF40058}" type="sibTrans" cxnId="{28E40F2F-05B6-4209-AB8F-E0FFBEABE7A3}">
      <dgm:prSet/>
      <dgm:spPr/>
      <dgm:t>
        <a:bodyPr/>
        <a:lstStyle/>
        <a:p>
          <a:endParaRPr lang="en-US"/>
        </a:p>
      </dgm:t>
    </dgm:pt>
    <dgm:pt modelId="{E2A21DE7-B6CF-4912-8BAD-CDE19D7592D8}">
      <dgm:prSet/>
      <dgm:spPr/>
      <dgm:t>
        <a:bodyPr/>
        <a:lstStyle/>
        <a:p>
          <a:r>
            <a:rPr lang="es-CO" b="1" i="0" baseline="0"/>
            <a:t>Gestión</a:t>
          </a:r>
          <a:r>
            <a:rPr lang="es-CO" b="0" i="0" baseline="0"/>
            <a:t>: automatización de procesos y predicción de riesgos estudiantiles.</a:t>
          </a:r>
          <a:endParaRPr lang="en-US"/>
        </a:p>
      </dgm:t>
    </dgm:pt>
    <dgm:pt modelId="{837AAE18-15F1-4234-BE7D-C7F062DA4A37}" type="parTrans" cxnId="{C07261B6-BD95-49D4-B02D-2BF9C972C518}">
      <dgm:prSet/>
      <dgm:spPr/>
      <dgm:t>
        <a:bodyPr/>
        <a:lstStyle/>
        <a:p>
          <a:endParaRPr lang="en-US"/>
        </a:p>
      </dgm:t>
    </dgm:pt>
    <dgm:pt modelId="{95EFD04A-F8C9-47E5-9148-EFBA4C0A2EB6}" type="sibTrans" cxnId="{C07261B6-BD95-49D4-B02D-2BF9C972C518}">
      <dgm:prSet/>
      <dgm:spPr/>
      <dgm:t>
        <a:bodyPr/>
        <a:lstStyle/>
        <a:p>
          <a:endParaRPr lang="en-US"/>
        </a:p>
      </dgm:t>
    </dgm:pt>
    <dgm:pt modelId="{1D200DBA-824F-4D37-BDA3-2F29E42F6848}" type="pres">
      <dgm:prSet presAssocID="{E67EF9E9-AA27-498E-9282-F0A968EB6220}" presName="diagram" presStyleCnt="0">
        <dgm:presLayoutVars>
          <dgm:dir/>
          <dgm:resizeHandles val="exact"/>
        </dgm:presLayoutVars>
      </dgm:prSet>
      <dgm:spPr/>
    </dgm:pt>
    <dgm:pt modelId="{D557F603-742E-4A5B-A528-20E684CDC501}" type="pres">
      <dgm:prSet presAssocID="{72440D51-D380-4367-8DB3-F1A3EB5F4673}" presName="node" presStyleLbl="node1" presStyleIdx="0" presStyleCnt="15">
        <dgm:presLayoutVars>
          <dgm:bulletEnabled val="1"/>
        </dgm:presLayoutVars>
      </dgm:prSet>
      <dgm:spPr/>
    </dgm:pt>
    <dgm:pt modelId="{9FAB25DA-58E0-4809-A0F0-9D64810CEA92}" type="pres">
      <dgm:prSet presAssocID="{EE4F43AA-4B6B-4D33-8CFA-3A1ABC266544}" presName="sibTrans" presStyleLbl="sibTrans2D1" presStyleIdx="0" presStyleCnt="14"/>
      <dgm:spPr/>
    </dgm:pt>
    <dgm:pt modelId="{8D5E015A-38C7-4C27-8A89-F275F60ECDD7}" type="pres">
      <dgm:prSet presAssocID="{EE4F43AA-4B6B-4D33-8CFA-3A1ABC266544}" presName="connectorText" presStyleLbl="sibTrans2D1" presStyleIdx="0" presStyleCnt="14"/>
      <dgm:spPr/>
    </dgm:pt>
    <dgm:pt modelId="{9556C92A-634B-43B7-B2ED-4DC150123105}" type="pres">
      <dgm:prSet presAssocID="{CFB8DA2F-422B-47E4-B759-200755BD54BA}" presName="node" presStyleLbl="node1" presStyleIdx="1" presStyleCnt="15">
        <dgm:presLayoutVars>
          <dgm:bulletEnabled val="1"/>
        </dgm:presLayoutVars>
      </dgm:prSet>
      <dgm:spPr/>
    </dgm:pt>
    <dgm:pt modelId="{08A16BA5-AFEA-4596-9508-BF25D88FB9BE}" type="pres">
      <dgm:prSet presAssocID="{F6CC7205-9C5A-44A6-8C08-7D7273A5E2FD}" presName="sibTrans" presStyleLbl="sibTrans2D1" presStyleIdx="1" presStyleCnt="14"/>
      <dgm:spPr/>
    </dgm:pt>
    <dgm:pt modelId="{F39B05F5-196A-4025-B1D1-D881B139BE0D}" type="pres">
      <dgm:prSet presAssocID="{F6CC7205-9C5A-44A6-8C08-7D7273A5E2FD}" presName="connectorText" presStyleLbl="sibTrans2D1" presStyleIdx="1" presStyleCnt="14"/>
      <dgm:spPr/>
    </dgm:pt>
    <dgm:pt modelId="{7388E7B5-2175-4EB1-B735-7DB60E81AC41}" type="pres">
      <dgm:prSet presAssocID="{2134E4F7-46BF-4BC2-96A1-DB582F303060}" presName="node" presStyleLbl="node1" presStyleIdx="2" presStyleCnt="15">
        <dgm:presLayoutVars>
          <dgm:bulletEnabled val="1"/>
        </dgm:presLayoutVars>
      </dgm:prSet>
      <dgm:spPr/>
    </dgm:pt>
    <dgm:pt modelId="{7EBF9BDF-2890-4114-9E51-6071941A038F}" type="pres">
      <dgm:prSet presAssocID="{F8D42A9F-D6B0-43EC-8988-F4F79FA952D4}" presName="sibTrans" presStyleLbl="sibTrans2D1" presStyleIdx="2" presStyleCnt="14"/>
      <dgm:spPr/>
    </dgm:pt>
    <dgm:pt modelId="{1BF4781C-3027-4058-8A8B-EFB4D96D85BF}" type="pres">
      <dgm:prSet presAssocID="{F8D42A9F-D6B0-43EC-8988-F4F79FA952D4}" presName="connectorText" presStyleLbl="sibTrans2D1" presStyleIdx="2" presStyleCnt="14"/>
      <dgm:spPr/>
    </dgm:pt>
    <dgm:pt modelId="{7AFD7D35-7219-41DA-A5BB-FFC349842318}" type="pres">
      <dgm:prSet presAssocID="{C8B79154-9743-411A-B523-8E6C49E9B873}" presName="node" presStyleLbl="node1" presStyleIdx="3" presStyleCnt="15">
        <dgm:presLayoutVars>
          <dgm:bulletEnabled val="1"/>
        </dgm:presLayoutVars>
      </dgm:prSet>
      <dgm:spPr/>
    </dgm:pt>
    <dgm:pt modelId="{C34590CD-7F50-4DAE-A747-AD2D1DBB5D51}" type="pres">
      <dgm:prSet presAssocID="{C772A82F-BF90-48B7-97BE-F1251906AB73}" presName="sibTrans" presStyleLbl="sibTrans2D1" presStyleIdx="3" presStyleCnt="14"/>
      <dgm:spPr/>
    </dgm:pt>
    <dgm:pt modelId="{D0D0B0D4-7AF7-41AB-86FD-4B87E2969528}" type="pres">
      <dgm:prSet presAssocID="{C772A82F-BF90-48B7-97BE-F1251906AB73}" presName="connectorText" presStyleLbl="sibTrans2D1" presStyleIdx="3" presStyleCnt="14"/>
      <dgm:spPr/>
    </dgm:pt>
    <dgm:pt modelId="{AB4C93BF-86CC-4633-A3E9-8E90A69738AD}" type="pres">
      <dgm:prSet presAssocID="{DB41D01A-422A-4DCC-A3EE-120881A96565}" presName="node" presStyleLbl="node1" presStyleIdx="4" presStyleCnt="15">
        <dgm:presLayoutVars>
          <dgm:bulletEnabled val="1"/>
        </dgm:presLayoutVars>
      </dgm:prSet>
      <dgm:spPr/>
    </dgm:pt>
    <dgm:pt modelId="{6D360522-3270-4461-8F2B-1812E49AD810}" type="pres">
      <dgm:prSet presAssocID="{4700524E-B541-4FC5-83EA-612C3B38BE38}" presName="sibTrans" presStyleLbl="sibTrans2D1" presStyleIdx="4" presStyleCnt="14"/>
      <dgm:spPr/>
    </dgm:pt>
    <dgm:pt modelId="{36E13346-AAD7-48D1-84C3-6AAF24EBC546}" type="pres">
      <dgm:prSet presAssocID="{4700524E-B541-4FC5-83EA-612C3B38BE38}" presName="connectorText" presStyleLbl="sibTrans2D1" presStyleIdx="4" presStyleCnt="14"/>
      <dgm:spPr/>
    </dgm:pt>
    <dgm:pt modelId="{1E9F33B8-EAE9-42EB-BA8C-108D4841474C}" type="pres">
      <dgm:prSet presAssocID="{4A34DD10-0707-4483-86F7-164272227DF0}" presName="node" presStyleLbl="node1" presStyleIdx="5" presStyleCnt="15">
        <dgm:presLayoutVars>
          <dgm:bulletEnabled val="1"/>
        </dgm:presLayoutVars>
      </dgm:prSet>
      <dgm:spPr/>
    </dgm:pt>
    <dgm:pt modelId="{A992A42D-A24D-4E14-9D1D-96E5CE52CC32}" type="pres">
      <dgm:prSet presAssocID="{471B0097-232C-428D-B8B5-EE8C24B2BED1}" presName="sibTrans" presStyleLbl="sibTrans2D1" presStyleIdx="5" presStyleCnt="14"/>
      <dgm:spPr/>
    </dgm:pt>
    <dgm:pt modelId="{32F5C91E-C6CF-49EC-A53F-40BE65B302AE}" type="pres">
      <dgm:prSet presAssocID="{471B0097-232C-428D-B8B5-EE8C24B2BED1}" presName="connectorText" presStyleLbl="sibTrans2D1" presStyleIdx="5" presStyleCnt="14"/>
      <dgm:spPr/>
    </dgm:pt>
    <dgm:pt modelId="{451B5292-8A17-4F8C-B6D1-DFD5206A37FA}" type="pres">
      <dgm:prSet presAssocID="{62B5A96D-7C85-4500-8C92-A8C4BFBE0671}" presName="node" presStyleLbl="node1" presStyleIdx="6" presStyleCnt="15">
        <dgm:presLayoutVars>
          <dgm:bulletEnabled val="1"/>
        </dgm:presLayoutVars>
      </dgm:prSet>
      <dgm:spPr/>
    </dgm:pt>
    <dgm:pt modelId="{15BCFFF1-4437-4DAC-95AB-B4F1B8C6AEA3}" type="pres">
      <dgm:prSet presAssocID="{C3278712-E6E4-4134-AFE6-A3C5244F1924}" presName="sibTrans" presStyleLbl="sibTrans2D1" presStyleIdx="6" presStyleCnt="14"/>
      <dgm:spPr/>
    </dgm:pt>
    <dgm:pt modelId="{D761C9D4-2931-442D-9508-26541DC2BEA6}" type="pres">
      <dgm:prSet presAssocID="{C3278712-E6E4-4134-AFE6-A3C5244F1924}" presName="connectorText" presStyleLbl="sibTrans2D1" presStyleIdx="6" presStyleCnt="14"/>
      <dgm:spPr/>
    </dgm:pt>
    <dgm:pt modelId="{D4C1631F-0A27-48C9-A9DD-BC04B13BBF69}" type="pres">
      <dgm:prSet presAssocID="{B732C851-E200-499D-9B1E-78F755BE1796}" presName="node" presStyleLbl="node1" presStyleIdx="7" presStyleCnt="15">
        <dgm:presLayoutVars>
          <dgm:bulletEnabled val="1"/>
        </dgm:presLayoutVars>
      </dgm:prSet>
      <dgm:spPr/>
    </dgm:pt>
    <dgm:pt modelId="{953047CF-9377-448A-A4FD-035C8A1742B3}" type="pres">
      <dgm:prSet presAssocID="{885B4284-1BF7-46A9-BD14-1E259EA5EE8E}" presName="sibTrans" presStyleLbl="sibTrans2D1" presStyleIdx="7" presStyleCnt="14"/>
      <dgm:spPr/>
    </dgm:pt>
    <dgm:pt modelId="{21FDCB31-A7F4-482C-B8F4-CC3C3AE24549}" type="pres">
      <dgm:prSet presAssocID="{885B4284-1BF7-46A9-BD14-1E259EA5EE8E}" presName="connectorText" presStyleLbl="sibTrans2D1" presStyleIdx="7" presStyleCnt="14"/>
      <dgm:spPr/>
    </dgm:pt>
    <dgm:pt modelId="{A91FBB7E-D9DD-4D81-8567-5BE4E570A7EA}" type="pres">
      <dgm:prSet presAssocID="{C05F94D2-A35A-499C-8410-0131AB402C91}" presName="node" presStyleLbl="node1" presStyleIdx="8" presStyleCnt="15">
        <dgm:presLayoutVars>
          <dgm:bulletEnabled val="1"/>
        </dgm:presLayoutVars>
      </dgm:prSet>
      <dgm:spPr/>
    </dgm:pt>
    <dgm:pt modelId="{D2B51230-84AC-425C-85D0-13358C158716}" type="pres">
      <dgm:prSet presAssocID="{51E664AD-E83E-4A01-A4FB-5D3DCE6924D9}" presName="sibTrans" presStyleLbl="sibTrans2D1" presStyleIdx="8" presStyleCnt="14"/>
      <dgm:spPr/>
    </dgm:pt>
    <dgm:pt modelId="{2049F725-F38D-4A5C-BEDF-17DACCB49A9B}" type="pres">
      <dgm:prSet presAssocID="{51E664AD-E83E-4A01-A4FB-5D3DCE6924D9}" presName="connectorText" presStyleLbl="sibTrans2D1" presStyleIdx="8" presStyleCnt="14"/>
      <dgm:spPr/>
    </dgm:pt>
    <dgm:pt modelId="{F00A7AFB-F6A8-490F-B075-637D11D3E41C}" type="pres">
      <dgm:prSet presAssocID="{E69CC71D-7C56-46CD-A74D-CD7DDCBFD22D}" presName="node" presStyleLbl="node1" presStyleIdx="9" presStyleCnt="15">
        <dgm:presLayoutVars>
          <dgm:bulletEnabled val="1"/>
        </dgm:presLayoutVars>
      </dgm:prSet>
      <dgm:spPr/>
    </dgm:pt>
    <dgm:pt modelId="{4431C875-4E78-4EFA-9E6F-AB07275E3E51}" type="pres">
      <dgm:prSet presAssocID="{44EBD909-8198-45B6-ABDA-28D8F60DF0D6}" presName="sibTrans" presStyleLbl="sibTrans2D1" presStyleIdx="9" presStyleCnt="14"/>
      <dgm:spPr/>
    </dgm:pt>
    <dgm:pt modelId="{465067D4-DAFA-4B48-BA15-4B91948D1E41}" type="pres">
      <dgm:prSet presAssocID="{44EBD909-8198-45B6-ABDA-28D8F60DF0D6}" presName="connectorText" presStyleLbl="sibTrans2D1" presStyleIdx="9" presStyleCnt="14"/>
      <dgm:spPr/>
    </dgm:pt>
    <dgm:pt modelId="{7B69DC08-D547-41E4-888E-542169865E91}" type="pres">
      <dgm:prSet presAssocID="{88867956-9209-4DDC-AF41-8CB302A39EFD}" presName="node" presStyleLbl="node1" presStyleIdx="10" presStyleCnt="15">
        <dgm:presLayoutVars>
          <dgm:bulletEnabled val="1"/>
        </dgm:presLayoutVars>
      </dgm:prSet>
      <dgm:spPr/>
    </dgm:pt>
    <dgm:pt modelId="{76A8B539-1482-469E-A36E-28D46FD168C5}" type="pres">
      <dgm:prSet presAssocID="{0B13888D-0311-4C6E-987A-48A62E8E8C60}" presName="sibTrans" presStyleLbl="sibTrans2D1" presStyleIdx="10" presStyleCnt="14"/>
      <dgm:spPr/>
    </dgm:pt>
    <dgm:pt modelId="{34393F61-6AE2-4290-A2D0-B05933A9D27C}" type="pres">
      <dgm:prSet presAssocID="{0B13888D-0311-4C6E-987A-48A62E8E8C60}" presName="connectorText" presStyleLbl="sibTrans2D1" presStyleIdx="10" presStyleCnt="14"/>
      <dgm:spPr/>
    </dgm:pt>
    <dgm:pt modelId="{A69E9023-A4B8-4153-A6DC-D073CF485C0C}" type="pres">
      <dgm:prSet presAssocID="{873D4013-9084-40FB-95CE-7796354BBB07}" presName="node" presStyleLbl="node1" presStyleIdx="11" presStyleCnt="15">
        <dgm:presLayoutVars>
          <dgm:bulletEnabled val="1"/>
        </dgm:presLayoutVars>
      </dgm:prSet>
      <dgm:spPr/>
    </dgm:pt>
    <dgm:pt modelId="{D0933E0B-8DA7-4D8C-9A30-0F18B1AF3E85}" type="pres">
      <dgm:prSet presAssocID="{23FA191A-DCBB-4DC8-ADAA-458061744FED}" presName="sibTrans" presStyleLbl="sibTrans2D1" presStyleIdx="11" presStyleCnt="14"/>
      <dgm:spPr/>
    </dgm:pt>
    <dgm:pt modelId="{83A38CF8-6F12-473E-9C52-0B667E60D346}" type="pres">
      <dgm:prSet presAssocID="{23FA191A-DCBB-4DC8-ADAA-458061744FED}" presName="connectorText" presStyleLbl="sibTrans2D1" presStyleIdx="11" presStyleCnt="14"/>
      <dgm:spPr/>
    </dgm:pt>
    <dgm:pt modelId="{E68971AF-FE54-4992-AB54-5D95D1FA51CD}" type="pres">
      <dgm:prSet presAssocID="{7DB39D6F-6C3A-4DCB-831B-50AE97B97BE4}" presName="node" presStyleLbl="node1" presStyleIdx="12" presStyleCnt="15">
        <dgm:presLayoutVars>
          <dgm:bulletEnabled val="1"/>
        </dgm:presLayoutVars>
      </dgm:prSet>
      <dgm:spPr/>
    </dgm:pt>
    <dgm:pt modelId="{7230C36B-7BF8-4B74-A49E-53044ED44D6F}" type="pres">
      <dgm:prSet presAssocID="{CAA9175D-B6C1-42E1-9E42-3DFECCD92C57}" presName="sibTrans" presStyleLbl="sibTrans2D1" presStyleIdx="12" presStyleCnt="14"/>
      <dgm:spPr/>
    </dgm:pt>
    <dgm:pt modelId="{2E0A41D7-4F5E-4B45-8BD2-05549276834D}" type="pres">
      <dgm:prSet presAssocID="{CAA9175D-B6C1-42E1-9E42-3DFECCD92C57}" presName="connectorText" presStyleLbl="sibTrans2D1" presStyleIdx="12" presStyleCnt="14"/>
      <dgm:spPr/>
    </dgm:pt>
    <dgm:pt modelId="{E6EBB19E-5A38-4F30-BFF7-5DA5F6257035}" type="pres">
      <dgm:prSet presAssocID="{9DBE4E42-5F24-4AC2-94D1-155C6E75305F}" presName="node" presStyleLbl="node1" presStyleIdx="13" presStyleCnt="15">
        <dgm:presLayoutVars>
          <dgm:bulletEnabled val="1"/>
        </dgm:presLayoutVars>
      </dgm:prSet>
      <dgm:spPr/>
    </dgm:pt>
    <dgm:pt modelId="{47437D27-BCAB-491C-A1C7-E55D584DBC84}" type="pres">
      <dgm:prSet presAssocID="{D3792C2D-394E-492C-900B-E86FBEF40058}" presName="sibTrans" presStyleLbl="sibTrans2D1" presStyleIdx="13" presStyleCnt="14"/>
      <dgm:spPr/>
    </dgm:pt>
    <dgm:pt modelId="{747B3E38-6540-4584-96D4-B629C98B6615}" type="pres">
      <dgm:prSet presAssocID="{D3792C2D-394E-492C-900B-E86FBEF40058}" presName="connectorText" presStyleLbl="sibTrans2D1" presStyleIdx="13" presStyleCnt="14"/>
      <dgm:spPr/>
    </dgm:pt>
    <dgm:pt modelId="{9AFAE7A7-2116-4497-84C1-003BC9C65B6D}" type="pres">
      <dgm:prSet presAssocID="{E2A21DE7-B6CF-4912-8BAD-CDE19D7592D8}" presName="node" presStyleLbl="node1" presStyleIdx="14" presStyleCnt="15">
        <dgm:presLayoutVars>
          <dgm:bulletEnabled val="1"/>
        </dgm:presLayoutVars>
      </dgm:prSet>
      <dgm:spPr/>
    </dgm:pt>
  </dgm:ptLst>
  <dgm:cxnLst>
    <dgm:cxn modelId="{544DEA00-B8B5-4661-8CBA-DAF98E63D6AB}" type="presOf" srcId="{88867956-9209-4DDC-AF41-8CB302A39EFD}" destId="{7B69DC08-D547-41E4-888E-542169865E91}" srcOrd="0" destOrd="0" presId="urn:microsoft.com/office/officeart/2005/8/layout/process5"/>
    <dgm:cxn modelId="{C85D6F02-C4DE-4058-8960-9C34A334063A}" type="presOf" srcId="{C3278712-E6E4-4134-AFE6-A3C5244F1924}" destId="{15BCFFF1-4437-4DAC-95AB-B4F1B8C6AEA3}" srcOrd="0" destOrd="0" presId="urn:microsoft.com/office/officeart/2005/8/layout/process5"/>
    <dgm:cxn modelId="{C6CF9B05-27CB-48B9-9FF3-D7E9B8A6BCD8}" srcId="{E67EF9E9-AA27-498E-9282-F0A968EB6220}" destId="{7DB39D6F-6C3A-4DCB-831B-50AE97B97BE4}" srcOrd="12" destOrd="0" parTransId="{79BA439E-4162-4C29-ADDF-E7C2201D4220}" sibTransId="{CAA9175D-B6C1-42E1-9E42-3DFECCD92C57}"/>
    <dgm:cxn modelId="{C37FA105-2F51-44D6-AAE3-45178B896130}" type="presOf" srcId="{CFB8DA2F-422B-47E4-B759-200755BD54BA}" destId="{9556C92A-634B-43B7-B2ED-4DC150123105}" srcOrd="0" destOrd="0" presId="urn:microsoft.com/office/officeart/2005/8/layout/process5"/>
    <dgm:cxn modelId="{56ADD909-D23A-405E-8AC2-6E017394EB97}" srcId="{E67EF9E9-AA27-498E-9282-F0A968EB6220}" destId="{88867956-9209-4DDC-AF41-8CB302A39EFD}" srcOrd="10" destOrd="0" parTransId="{EB22D544-DBB4-4B2A-858E-65CA38D4BFCF}" sibTransId="{0B13888D-0311-4C6E-987A-48A62E8E8C60}"/>
    <dgm:cxn modelId="{E62D8C0C-4FE5-4C77-A045-9858B6020068}" type="presOf" srcId="{4700524E-B541-4FC5-83EA-612C3B38BE38}" destId="{36E13346-AAD7-48D1-84C3-6AAF24EBC546}" srcOrd="1" destOrd="0" presId="urn:microsoft.com/office/officeart/2005/8/layout/process5"/>
    <dgm:cxn modelId="{6A4A180D-2CB7-4A36-8A09-D659AA922402}" type="presOf" srcId="{0B13888D-0311-4C6E-987A-48A62E8E8C60}" destId="{76A8B539-1482-469E-A36E-28D46FD168C5}" srcOrd="0" destOrd="0" presId="urn:microsoft.com/office/officeart/2005/8/layout/process5"/>
    <dgm:cxn modelId="{0E3A3E1C-3DD4-4659-A77F-7C162E6B3015}" srcId="{E67EF9E9-AA27-498E-9282-F0A968EB6220}" destId="{DB41D01A-422A-4DCC-A3EE-120881A96565}" srcOrd="4" destOrd="0" parTransId="{04DE0384-FFD5-4E42-AB74-6AB12943D488}" sibTransId="{4700524E-B541-4FC5-83EA-612C3B38BE38}"/>
    <dgm:cxn modelId="{E41D9F22-8136-4B13-B516-28EB3B3CCD94}" type="presOf" srcId="{E2A21DE7-B6CF-4912-8BAD-CDE19D7592D8}" destId="{9AFAE7A7-2116-4497-84C1-003BC9C65B6D}" srcOrd="0" destOrd="0" presId="urn:microsoft.com/office/officeart/2005/8/layout/process5"/>
    <dgm:cxn modelId="{FCC4E429-4A50-4799-A16C-7949B39D88EC}" type="presOf" srcId="{51E664AD-E83E-4A01-A4FB-5D3DCE6924D9}" destId="{2049F725-F38D-4A5C-BEDF-17DACCB49A9B}" srcOrd="1" destOrd="0" presId="urn:microsoft.com/office/officeart/2005/8/layout/process5"/>
    <dgm:cxn modelId="{28E40F2F-05B6-4209-AB8F-E0FFBEABE7A3}" srcId="{E67EF9E9-AA27-498E-9282-F0A968EB6220}" destId="{9DBE4E42-5F24-4AC2-94D1-155C6E75305F}" srcOrd="13" destOrd="0" parTransId="{EDC0DD02-990D-4ADF-A060-73B81721E043}" sibTransId="{D3792C2D-394E-492C-900B-E86FBEF40058}"/>
    <dgm:cxn modelId="{B963E231-2E41-4840-A218-054582DC9AF7}" type="presOf" srcId="{0B13888D-0311-4C6E-987A-48A62E8E8C60}" destId="{34393F61-6AE2-4290-A2D0-B05933A9D27C}" srcOrd="1" destOrd="0" presId="urn:microsoft.com/office/officeart/2005/8/layout/process5"/>
    <dgm:cxn modelId="{C5FC1A36-2969-4C60-859B-A5F7CACF21F7}" type="presOf" srcId="{EE4F43AA-4B6B-4D33-8CFA-3A1ABC266544}" destId="{9FAB25DA-58E0-4809-A0F0-9D64810CEA92}" srcOrd="0" destOrd="0" presId="urn:microsoft.com/office/officeart/2005/8/layout/process5"/>
    <dgm:cxn modelId="{F56A9739-1715-49CE-8DB6-5BEC3949796B}" srcId="{E67EF9E9-AA27-498E-9282-F0A968EB6220}" destId="{4A34DD10-0707-4483-86F7-164272227DF0}" srcOrd="5" destOrd="0" parTransId="{3941CC97-DC29-4E1B-ABFF-EABEA736A2CD}" sibTransId="{471B0097-232C-428D-B8B5-EE8C24B2BED1}"/>
    <dgm:cxn modelId="{CA8E6E3A-2C7D-42A2-8503-92FECE6C860A}" type="presOf" srcId="{C772A82F-BF90-48B7-97BE-F1251906AB73}" destId="{C34590CD-7F50-4DAE-A747-AD2D1DBB5D51}" srcOrd="0" destOrd="0" presId="urn:microsoft.com/office/officeart/2005/8/layout/process5"/>
    <dgm:cxn modelId="{206BBF5C-E3DC-4D9C-9320-D1FC28CAFFAC}" srcId="{E67EF9E9-AA27-498E-9282-F0A968EB6220}" destId="{B732C851-E200-499D-9B1E-78F755BE1796}" srcOrd="7" destOrd="0" parTransId="{B5811A04-8AE4-4D86-92C8-8C82CC318DA1}" sibTransId="{885B4284-1BF7-46A9-BD14-1E259EA5EE8E}"/>
    <dgm:cxn modelId="{82A4F860-5C8B-4113-9738-118386C629B9}" type="presOf" srcId="{873D4013-9084-40FB-95CE-7796354BBB07}" destId="{A69E9023-A4B8-4153-A6DC-D073CF485C0C}" srcOrd="0" destOrd="0" presId="urn:microsoft.com/office/officeart/2005/8/layout/process5"/>
    <dgm:cxn modelId="{519E0C41-2170-4329-BCA2-FF8DEAB36E06}" type="presOf" srcId="{23FA191A-DCBB-4DC8-ADAA-458061744FED}" destId="{83A38CF8-6F12-473E-9C52-0B667E60D346}" srcOrd="1" destOrd="0" presId="urn:microsoft.com/office/officeart/2005/8/layout/process5"/>
    <dgm:cxn modelId="{6B231741-0BA7-4ABB-ADC6-3A721FDDE93F}" type="presOf" srcId="{471B0097-232C-428D-B8B5-EE8C24B2BED1}" destId="{32F5C91E-C6CF-49EC-A53F-40BE65B302AE}" srcOrd="1" destOrd="0" presId="urn:microsoft.com/office/officeart/2005/8/layout/process5"/>
    <dgm:cxn modelId="{94C75942-5D25-45DC-BAC1-4ADF28BD8771}" type="presOf" srcId="{E67EF9E9-AA27-498E-9282-F0A968EB6220}" destId="{1D200DBA-824F-4D37-BDA3-2F29E42F6848}" srcOrd="0" destOrd="0" presId="urn:microsoft.com/office/officeart/2005/8/layout/process5"/>
    <dgm:cxn modelId="{51328165-7162-4828-A779-DA45631CB850}" type="presOf" srcId="{885B4284-1BF7-46A9-BD14-1E259EA5EE8E}" destId="{953047CF-9377-448A-A4FD-035C8A1742B3}" srcOrd="0" destOrd="0" presId="urn:microsoft.com/office/officeart/2005/8/layout/process5"/>
    <dgm:cxn modelId="{686C3E66-DE8A-4144-8CD2-9810D50FDB5F}" type="presOf" srcId="{44EBD909-8198-45B6-ABDA-28D8F60DF0D6}" destId="{465067D4-DAFA-4B48-BA15-4B91948D1E41}" srcOrd="1" destOrd="0" presId="urn:microsoft.com/office/officeart/2005/8/layout/process5"/>
    <dgm:cxn modelId="{23C2B747-1259-429D-A235-8BEE1FC90EF0}" srcId="{E67EF9E9-AA27-498E-9282-F0A968EB6220}" destId="{C05F94D2-A35A-499C-8410-0131AB402C91}" srcOrd="8" destOrd="0" parTransId="{488BA5D8-7103-450E-BD38-130F3BCFBDE9}" sibTransId="{51E664AD-E83E-4A01-A4FB-5D3DCE6924D9}"/>
    <dgm:cxn modelId="{2630DF48-516F-434C-8B29-DD7E4512C777}" type="presOf" srcId="{F8D42A9F-D6B0-43EC-8988-F4F79FA952D4}" destId="{7EBF9BDF-2890-4114-9E51-6071941A038F}" srcOrd="0" destOrd="0" presId="urn:microsoft.com/office/officeart/2005/8/layout/process5"/>
    <dgm:cxn modelId="{4047394B-5EDA-4216-9CC1-4A4F41A8E34E}" type="presOf" srcId="{4700524E-B541-4FC5-83EA-612C3B38BE38}" destId="{6D360522-3270-4461-8F2B-1812E49AD810}" srcOrd="0" destOrd="0" presId="urn:microsoft.com/office/officeart/2005/8/layout/process5"/>
    <dgm:cxn modelId="{A90D964D-6756-4620-98A0-DA247D789FAF}" type="presOf" srcId="{F8D42A9F-D6B0-43EC-8988-F4F79FA952D4}" destId="{1BF4781C-3027-4058-8A8B-EFB4D96D85BF}" srcOrd="1" destOrd="0" presId="urn:microsoft.com/office/officeart/2005/8/layout/process5"/>
    <dgm:cxn modelId="{BE3F0752-94A6-4E16-B9B9-D09073EE31AF}" type="presOf" srcId="{44EBD909-8198-45B6-ABDA-28D8F60DF0D6}" destId="{4431C875-4E78-4EFA-9E6F-AB07275E3E51}" srcOrd="0" destOrd="0" presId="urn:microsoft.com/office/officeart/2005/8/layout/process5"/>
    <dgm:cxn modelId="{69D1F953-520D-4AB3-BE52-2BA849DCA44B}" srcId="{E67EF9E9-AA27-498E-9282-F0A968EB6220}" destId="{CFB8DA2F-422B-47E4-B759-200755BD54BA}" srcOrd="1" destOrd="0" parTransId="{B53AFC47-7F51-4FF9-8113-8E76805CBE7A}" sibTransId="{F6CC7205-9C5A-44A6-8C08-7D7273A5E2FD}"/>
    <dgm:cxn modelId="{18C2FD55-2C2D-4313-961F-02D852D6D6B9}" srcId="{E67EF9E9-AA27-498E-9282-F0A968EB6220}" destId="{72440D51-D380-4367-8DB3-F1A3EB5F4673}" srcOrd="0" destOrd="0" parTransId="{D7CAD70D-1839-4ED9-A9B9-60690BD27016}" sibTransId="{EE4F43AA-4B6B-4D33-8CFA-3A1ABC266544}"/>
    <dgm:cxn modelId="{5AD94C58-137F-45B1-974A-6D7771EDD562}" type="presOf" srcId="{DB41D01A-422A-4DCC-A3EE-120881A96565}" destId="{AB4C93BF-86CC-4633-A3E9-8E90A69738AD}" srcOrd="0" destOrd="0" presId="urn:microsoft.com/office/officeart/2005/8/layout/process5"/>
    <dgm:cxn modelId="{96275378-B082-43F8-AC09-F3EC1B2348BD}" type="presOf" srcId="{62B5A96D-7C85-4500-8C92-A8C4BFBE0671}" destId="{451B5292-8A17-4F8C-B6D1-DFD5206A37FA}" srcOrd="0" destOrd="0" presId="urn:microsoft.com/office/officeart/2005/8/layout/process5"/>
    <dgm:cxn modelId="{B1F8A058-970C-4856-9A24-38F794FCA53F}" type="presOf" srcId="{C772A82F-BF90-48B7-97BE-F1251906AB73}" destId="{D0D0B0D4-7AF7-41AB-86FD-4B87E2969528}" srcOrd="1" destOrd="0" presId="urn:microsoft.com/office/officeart/2005/8/layout/process5"/>
    <dgm:cxn modelId="{54DC175A-DC93-4200-9F69-BAD6F463B8C0}" srcId="{E67EF9E9-AA27-498E-9282-F0A968EB6220}" destId="{E69CC71D-7C56-46CD-A74D-CD7DDCBFD22D}" srcOrd="9" destOrd="0" parTransId="{12336C95-91DB-49B1-A640-92D7E149A864}" sibTransId="{44EBD909-8198-45B6-ABDA-28D8F60DF0D6}"/>
    <dgm:cxn modelId="{B6EC825A-691F-4385-AB95-D0581F775DCB}" type="presOf" srcId="{F6CC7205-9C5A-44A6-8C08-7D7273A5E2FD}" destId="{F39B05F5-196A-4025-B1D1-D881B139BE0D}" srcOrd="1" destOrd="0" presId="urn:microsoft.com/office/officeart/2005/8/layout/process5"/>
    <dgm:cxn modelId="{27FA837A-88C8-4B1B-A830-824309487AEF}" type="presOf" srcId="{9DBE4E42-5F24-4AC2-94D1-155C6E75305F}" destId="{E6EBB19E-5A38-4F30-BFF7-5DA5F6257035}" srcOrd="0" destOrd="0" presId="urn:microsoft.com/office/officeart/2005/8/layout/process5"/>
    <dgm:cxn modelId="{64A7587D-5259-43C2-832B-13A7BCDA0758}" type="presOf" srcId="{7DB39D6F-6C3A-4DCB-831B-50AE97B97BE4}" destId="{E68971AF-FE54-4992-AB54-5D95D1FA51CD}" srcOrd="0" destOrd="0" presId="urn:microsoft.com/office/officeart/2005/8/layout/process5"/>
    <dgm:cxn modelId="{169F0B80-6C04-40A4-8B60-BF441A7CB969}" type="presOf" srcId="{CAA9175D-B6C1-42E1-9E42-3DFECCD92C57}" destId="{7230C36B-7BF8-4B74-A49E-53044ED44D6F}" srcOrd="0" destOrd="0" presId="urn:microsoft.com/office/officeart/2005/8/layout/process5"/>
    <dgm:cxn modelId="{3DF87885-F97F-4964-8E56-FFA39E2F10EB}" srcId="{E67EF9E9-AA27-498E-9282-F0A968EB6220}" destId="{C8B79154-9743-411A-B523-8E6C49E9B873}" srcOrd="3" destOrd="0" parTransId="{55C8CD27-FFF6-4906-90D2-BAFB6F9390D1}" sibTransId="{C772A82F-BF90-48B7-97BE-F1251906AB73}"/>
    <dgm:cxn modelId="{E5BC8B8B-9761-404E-BE1D-3CB2C44CEECC}" type="presOf" srcId="{CAA9175D-B6C1-42E1-9E42-3DFECCD92C57}" destId="{2E0A41D7-4F5E-4B45-8BD2-05549276834D}" srcOrd="1" destOrd="0" presId="urn:microsoft.com/office/officeart/2005/8/layout/process5"/>
    <dgm:cxn modelId="{B4073B94-4B89-4C5D-8412-23BAEDF3FAC8}" type="presOf" srcId="{B732C851-E200-499D-9B1E-78F755BE1796}" destId="{D4C1631F-0A27-48C9-A9DD-BC04B13BBF69}" srcOrd="0" destOrd="0" presId="urn:microsoft.com/office/officeart/2005/8/layout/process5"/>
    <dgm:cxn modelId="{2656A194-550C-426B-91E7-095F4BD9657B}" type="presOf" srcId="{72440D51-D380-4367-8DB3-F1A3EB5F4673}" destId="{D557F603-742E-4A5B-A528-20E684CDC501}" srcOrd="0" destOrd="0" presId="urn:microsoft.com/office/officeart/2005/8/layout/process5"/>
    <dgm:cxn modelId="{B739CB94-16BA-46E5-9D0B-B9A6821112AE}" srcId="{E67EF9E9-AA27-498E-9282-F0A968EB6220}" destId="{873D4013-9084-40FB-95CE-7796354BBB07}" srcOrd="11" destOrd="0" parTransId="{F9F6492F-129D-46FB-AFA9-FAB60A153E4C}" sibTransId="{23FA191A-DCBB-4DC8-ADAA-458061744FED}"/>
    <dgm:cxn modelId="{BE9EF294-FBEE-48F9-AD56-17B89C50BCEC}" type="presOf" srcId="{885B4284-1BF7-46A9-BD14-1E259EA5EE8E}" destId="{21FDCB31-A7F4-482C-B8F4-CC3C3AE24549}" srcOrd="1" destOrd="0" presId="urn:microsoft.com/office/officeart/2005/8/layout/process5"/>
    <dgm:cxn modelId="{5D6FC998-E448-4CF2-BDBE-39ADFF124AE8}" type="presOf" srcId="{C8B79154-9743-411A-B523-8E6C49E9B873}" destId="{7AFD7D35-7219-41DA-A5BB-FFC349842318}" srcOrd="0" destOrd="0" presId="urn:microsoft.com/office/officeart/2005/8/layout/process5"/>
    <dgm:cxn modelId="{AE64F29F-ED79-4D42-94B7-F45836274BF9}" type="presOf" srcId="{C3278712-E6E4-4134-AFE6-A3C5244F1924}" destId="{D761C9D4-2931-442D-9508-26541DC2BEA6}" srcOrd="1" destOrd="0" presId="urn:microsoft.com/office/officeart/2005/8/layout/process5"/>
    <dgm:cxn modelId="{97F3B9A3-29C0-4EFE-9116-9817DB2A1567}" type="presOf" srcId="{471B0097-232C-428D-B8B5-EE8C24B2BED1}" destId="{A992A42D-A24D-4E14-9D1D-96E5CE52CC32}" srcOrd="0" destOrd="0" presId="urn:microsoft.com/office/officeart/2005/8/layout/process5"/>
    <dgm:cxn modelId="{D2E22CA7-66DB-4FAB-9532-0279794CACFB}" type="presOf" srcId="{51E664AD-E83E-4A01-A4FB-5D3DCE6924D9}" destId="{D2B51230-84AC-425C-85D0-13358C158716}" srcOrd="0" destOrd="0" presId="urn:microsoft.com/office/officeart/2005/8/layout/process5"/>
    <dgm:cxn modelId="{6B68C5A7-5982-498F-B944-61BC2DCA5E1B}" type="presOf" srcId="{C05F94D2-A35A-499C-8410-0131AB402C91}" destId="{A91FBB7E-D9DD-4D81-8567-5BE4E570A7EA}" srcOrd="0" destOrd="0" presId="urn:microsoft.com/office/officeart/2005/8/layout/process5"/>
    <dgm:cxn modelId="{C0783AAA-98C1-4CEF-A80E-D6DB4C10CF7C}" type="presOf" srcId="{D3792C2D-394E-492C-900B-E86FBEF40058}" destId="{47437D27-BCAB-491C-A1C7-E55D584DBC84}" srcOrd="0" destOrd="0" presId="urn:microsoft.com/office/officeart/2005/8/layout/process5"/>
    <dgm:cxn modelId="{C07261B6-BD95-49D4-B02D-2BF9C972C518}" srcId="{E67EF9E9-AA27-498E-9282-F0A968EB6220}" destId="{E2A21DE7-B6CF-4912-8BAD-CDE19D7592D8}" srcOrd="14" destOrd="0" parTransId="{837AAE18-15F1-4234-BE7D-C7F062DA4A37}" sibTransId="{95EFD04A-F8C9-47E5-9148-EFBA4C0A2EB6}"/>
    <dgm:cxn modelId="{B30401B8-3652-4C6A-890B-C335F13FE593}" type="presOf" srcId="{2134E4F7-46BF-4BC2-96A1-DB582F303060}" destId="{7388E7B5-2175-4EB1-B735-7DB60E81AC41}" srcOrd="0" destOrd="0" presId="urn:microsoft.com/office/officeart/2005/8/layout/process5"/>
    <dgm:cxn modelId="{6711D7B9-E14D-499F-A3E2-F596CBA7AC2C}" type="presOf" srcId="{D3792C2D-394E-492C-900B-E86FBEF40058}" destId="{747B3E38-6540-4584-96D4-B629C98B6615}" srcOrd="1" destOrd="0" presId="urn:microsoft.com/office/officeart/2005/8/layout/process5"/>
    <dgm:cxn modelId="{71C147C5-04BE-4ACA-8401-6D3D83E77555}" type="presOf" srcId="{23FA191A-DCBB-4DC8-ADAA-458061744FED}" destId="{D0933E0B-8DA7-4D8C-9A30-0F18B1AF3E85}" srcOrd="0" destOrd="0" presId="urn:microsoft.com/office/officeart/2005/8/layout/process5"/>
    <dgm:cxn modelId="{CF5271C9-56FA-4FF1-A782-EFE9FA9F34B1}" srcId="{E67EF9E9-AA27-498E-9282-F0A968EB6220}" destId="{2134E4F7-46BF-4BC2-96A1-DB582F303060}" srcOrd="2" destOrd="0" parTransId="{EA9921C4-11AB-4518-A70A-C79DFE68FD56}" sibTransId="{F8D42A9F-D6B0-43EC-8988-F4F79FA952D4}"/>
    <dgm:cxn modelId="{66758CCF-1861-4AB4-991F-C03E0A161863}" type="presOf" srcId="{F6CC7205-9C5A-44A6-8C08-7D7273A5E2FD}" destId="{08A16BA5-AFEA-4596-9508-BF25D88FB9BE}" srcOrd="0" destOrd="0" presId="urn:microsoft.com/office/officeart/2005/8/layout/process5"/>
    <dgm:cxn modelId="{374423D2-45CE-472E-994E-10115EC8B528}" type="presOf" srcId="{4A34DD10-0707-4483-86F7-164272227DF0}" destId="{1E9F33B8-EAE9-42EB-BA8C-108D4841474C}" srcOrd="0" destOrd="0" presId="urn:microsoft.com/office/officeart/2005/8/layout/process5"/>
    <dgm:cxn modelId="{82961EDD-CDA7-4EEA-9C1B-339EE42DCC19}" type="presOf" srcId="{EE4F43AA-4B6B-4D33-8CFA-3A1ABC266544}" destId="{8D5E015A-38C7-4C27-8A89-F275F60ECDD7}" srcOrd="1" destOrd="0" presId="urn:microsoft.com/office/officeart/2005/8/layout/process5"/>
    <dgm:cxn modelId="{F9BCAFE4-F252-45FC-9044-940B0398BD2A}" srcId="{E67EF9E9-AA27-498E-9282-F0A968EB6220}" destId="{62B5A96D-7C85-4500-8C92-A8C4BFBE0671}" srcOrd="6" destOrd="0" parTransId="{8056861A-5DCA-41FE-B83F-5E5A66988A3E}" sibTransId="{C3278712-E6E4-4134-AFE6-A3C5244F1924}"/>
    <dgm:cxn modelId="{A4F9D7F5-D792-498E-A2A4-6132E0FCC970}" type="presOf" srcId="{E69CC71D-7C56-46CD-A74D-CD7DDCBFD22D}" destId="{F00A7AFB-F6A8-490F-B075-637D11D3E41C}" srcOrd="0" destOrd="0" presId="urn:microsoft.com/office/officeart/2005/8/layout/process5"/>
    <dgm:cxn modelId="{D3F97B0D-FEAA-43CE-8E0E-28AB5509F8D9}" type="presParOf" srcId="{1D200DBA-824F-4D37-BDA3-2F29E42F6848}" destId="{D557F603-742E-4A5B-A528-20E684CDC501}" srcOrd="0" destOrd="0" presId="urn:microsoft.com/office/officeart/2005/8/layout/process5"/>
    <dgm:cxn modelId="{0F0F08CF-BDF4-45F5-8C6F-E84F383B20E2}" type="presParOf" srcId="{1D200DBA-824F-4D37-BDA3-2F29E42F6848}" destId="{9FAB25DA-58E0-4809-A0F0-9D64810CEA92}" srcOrd="1" destOrd="0" presId="urn:microsoft.com/office/officeart/2005/8/layout/process5"/>
    <dgm:cxn modelId="{9F81C173-95EF-4292-AC78-D74E64D6EA32}" type="presParOf" srcId="{9FAB25DA-58E0-4809-A0F0-9D64810CEA92}" destId="{8D5E015A-38C7-4C27-8A89-F275F60ECDD7}" srcOrd="0" destOrd="0" presId="urn:microsoft.com/office/officeart/2005/8/layout/process5"/>
    <dgm:cxn modelId="{51FA2131-7BCF-43B7-8760-175D60D0039F}" type="presParOf" srcId="{1D200DBA-824F-4D37-BDA3-2F29E42F6848}" destId="{9556C92A-634B-43B7-B2ED-4DC150123105}" srcOrd="2" destOrd="0" presId="urn:microsoft.com/office/officeart/2005/8/layout/process5"/>
    <dgm:cxn modelId="{43CFCF45-33E5-4326-8C6E-2AAEBDFD7CCC}" type="presParOf" srcId="{1D200DBA-824F-4D37-BDA3-2F29E42F6848}" destId="{08A16BA5-AFEA-4596-9508-BF25D88FB9BE}" srcOrd="3" destOrd="0" presId="urn:microsoft.com/office/officeart/2005/8/layout/process5"/>
    <dgm:cxn modelId="{6933FB4A-AFAF-4359-A036-8E2765015F39}" type="presParOf" srcId="{08A16BA5-AFEA-4596-9508-BF25D88FB9BE}" destId="{F39B05F5-196A-4025-B1D1-D881B139BE0D}" srcOrd="0" destOrd="0" presId="urn:microsoft.com/office/officeart/2005/8/layout/process5"/>
    <dgm:cxn modelId="{3E47CC1E-D8B3-4D06-99BD-9CAE17EDAD48}" type="presParOf" srcId="{1D200DBA-824F-4D37-BDA3-2F29E42F6848}" destId="{7388E7B5-2175-4EB1-B735-7DB60E81AC41}" srcOrd="4" destOrd="0" presId="urn:microsoft.com/office/officeart/2005/8/layout/process5"/>
    <dgm:cxn modelId="{DCB1AAE7-54FF-4DED-8EB8-3B62E7767D73}" type="presParOf" srcId="{1D200DBA-824F-4D37-BDA3-2F29E42F6848}" destId="{7EBF9BDF-2890-4114-9E51-6071941A038F}" srcOrd="5" destOrd="0" presId="urn:microsoft.com/office/officeart/2005/8/layout/process5"/>
    <dgm:cxn modelId="{0C34C032-E75B-4629-89CB-C9E8938EF113}" type="presParOf" srcId="{7EBF9BDF-2890-4114-9E51-6071941A038F}" destId="{1BF4781C-3027-4058-8A8B-EFB4D96D85BF}" srcOrd="0" destOrd="0" presId="urn:microsoft.com/office/officeart/2005/8/layout/process5"/>
    <dgm:cxn modelId="{559A051F-7DFB-4613-A327-4690A27E4796}" type="presParOf" srcId="{1D200DBA-824F-4D37-BDA3-2F29E42F6848}" destId="{7AFD7D35-7219-41DA-A5BB-FFC349842318}" srcOrd="6" destOrd="0" presId="urn:microsoft.com/office/officeart/2005/8/layout/process5"/>
    <dgm:cxn modelId="{2424499A-633A-44F2-8421-9C968DDF3806}" type="presParOf" srcId="{1D200DBA-824F-4D37-BDA3-2F29E42F6848}" destId="{C34590CD-7F50-4DAE-A747-AD2D1DBB5D51}" srcOrd="7" destOrd="0" presId="urn:microsoft.com/office/officeart/2005/8/layout/process5"/>
    <dgm:cxn modelId="{CD594A86-5657-4140-9993-1AF5730BE6B6}" type="presParOf" srcId="{C34590CD-7F50-4DAE-A747-AD2D1DBB5D51}" destId="{D0D0B0D4-7AF7-41AB-86FD-4B87E2969528}" srcOrd="0" destOrd="0" presId="urn:microsoft.com/office/officeart/2005/8/layout/process5"/>
    <dgm:cxn modelId="{AD112C8C-1894-4038-92D8-9B02374CA501}" type="presParOf" srcId="{1D200DBA-824F-4D37-BDA3-2F29E42F6848}" destId="{AB4C93BF-86CC-4633-A3E9-8E90A69738AD}" srcOrd="8" destOrd="0" presId="urn:microsoft.com/office/officeart/2005/8/layout/process5"/>
    <dgm:cxn modelId="{B2B94D04-551D-480F-943D-D9471E44A27B}" type="presParOf" srcId="{1D200DBA-824F-4D37-BDA3-2F29E42F6848}" destId="{6D360522-3270-4461-8F2B-1812E49AD810}" srcOrd="9" destOrd="0" presId="urn:microsoft.com/office/officeart/2005/8/layout/process5"/>
    <dgm:cxn modelId="{67EDB455-26F5-4EC8-9BEC-DEB4BF1A7797}" type="presParOf" srcId="{6D360522-3270-4461-8F2B-1812E49AD810}" destId="{36E13346-AAD7-48D1-84C3-6AAF24EBC546}" srcOrd="0" destOrd="0" presId="urn:microsoft.com/office/officeart/2005/8/layout/process5"/>
    <dgm:cxn modelId="{BB3F1867-4470-48D7-BB20-1E9FAD35C2ED}" type="presParOf" srcId="{1D200DBA-824F-4D37-BDA3-2F29E42F6848}" destId="{1E9F33B8-EAE9-42EB-BA8C-108D4841474C}" srcOrd="10" destOrd="0" presId="urn:microsoft.com/office/officeart/2005/8/layout/process5"/>
    <dgm:cxn modelId="{B62B9576-F734-48C5-A705-6F0DDD6EFE0F}" type="presParOf" srcId="{1D200DBA-824F-4D37-BDA3-2F29E42F6848}" destId="{A992A42D-A24D-4E14-9D1D-96E5CE52CC32}" srcOrd="11" destOrd="0" presId="urn:microsoft.com/office/officeart/2005/8/layout/process5"/>
    <dgm:cxn modelId="{767E9EA0-4DD7-4BF2-845E-3A99155F102D}" type="presParOf" srcId="{A992A42D-A24D-4E14-9D1D-96E5CE52CC32}" destId="{32F5C91E-C6CF-49EC-A53F-40BE65B302AE}" srcOrd="0" destOrd="0" presId="urn:microsoft.com/office/officeart/2005/8/layout/process5"/>
    <dgm:cxn modelId="{DDE0D8A0-1BD0-46DB-9B60-3437ED5BF03B}" type="presParOf" srcId="{1D200DBA-824F-4D37-BDA3-2F29E42F6848}" destId="{451B5292-8A17-4F8C-B6D1-DFD5206A37FA}" srcOrd="12" destOrd="0" presId="urn:microsoft.com/office/officeart/2005/8/layout/process5"/>
    <dgm:cxn modelId="{F0E91E47-E316-41B3-8BD8-E9262EBEE759}" type="presParOf" srcId="{1D200DBA-824F-4D37-BDA3-2F29E42F6848}" destId="{15BCFFF1-4437-4DAC-95AB-B4F1B8C6AEA3}" srcOrd="13" destOrd="0" presId="urn:microsoft.com/office/officeart/2005/8/layout/process5"/>
    <dgm:cxn modelId="{8825D868-2EA0-4BAD-A2F3-4BE28BDC6DFA}" type="presParOf" srcId="{15BCFFF1-4437-4DAC-95AB-B4F1B8C6AEA3}" destId="{D761C9D4-2931-442D-9508-26541DC2BEA6}" srcOrd="0" destOrd="0" presId="urn:microsoft.com/office/officeart/2005/8/layout/process5"/>
    <dgm:cxn modelId="{1DCEE8E0-FC48-44DD-92FA-063217203ADD}" type="presParOf" srcId="{1D200DBA-824F-4D37-BDA3-2F29E42F6848}" destId="{D4C1631F-0A27-48C9-A9DD-BC04B13BBF69}" srcOrd="14" destOrd="0" presId="urn:microsoft.com/office/officeart/2005/8/layout/process5"/>
    <dgm:cxn modelId="{FD35B339-60A4-44DD-AA47-17B88B818E3E}" type="presParOf" srcId="{1D200DBA-824F-4D37-BDA3-2F29E42F6848}" destId="{953047CF-9377-448A-A4FD-035C8A1742B3}" srcOrd="15" destOrd="0" presId="urn:microsoft.com/office/officeart/2005/8/layout/process5"/>
    <dgm:cxn modelId="{97FBC911-3E92-4324-864A-CA9DA86963D1}" type="presParOf" srcId="{953047CF-9377-448A-A4FD-035C8A1742B3}" destId="{21FDCB31-A7F4-482C-B8F4-CC3C3AE24549}" srcOrd="0" destOrd="0" presId="urn:microsoft.com/office/officeart/2005/8/layout/process5"/>
    <dgm:cxn modelId="{4BC0939C-81D1-45C5-AA5D-376BD484498F}" type="presParOf" srcId="{1D200DBA-824F-4D37-BDA3-2F29E42F6848}" destId="{A91FBB7E-D9DD-4D81-8567-5BE4E570A7EA}" srcOrd="16" destOrd="0" presId="urn:microsoft.com/office/officeart/2005/8/layout/process5"/>
    <dgm:cxn modelId="{A8C59AE5-5981-4DF0-8931-657329F0A5AD}" type="presParOf" srcId="{1D200DBA-824F-4D37-BDA3-2F29E42F6848}" destId="{D2B51230-84AC-425C-85D0-13358C158716}" srcOrd="17" destOrd="0" presId="urn:microsoft.com/office/officeart/2005/8/layout/process5"/>
    <dgm:cxn modelId="{F6AC3E4D-6C5C-4970-ACF5-047E4C6D8BBC}" type="presParOf" srcId="{D2B51230-84AC-425C-85D0-13358C158716}" destId="{2049F725-F38D-4A5C-BEDF-17DACCB49A9B}" srcOrd="0" destOrd="0" presId="urn:microsoft.com/office/officeart/2005/8/layout/process5"/>
    <dgm:cxn modelId="{201D34EC-E57E-46AA-B386-9BEB12DFFFF3}" type="presParOf" srcId="{1D200DBA-824F-4D37-BDA3-2F29E42F6848}" destId="{F00A7AFB-F6A8-490F-B075-637D11D3E41C}" srcOrd="18" destOrd="0" presId="urn:microsoft.com/office/officeart/2005/8/layout/process5"/>
    <dgm:cxn modelId="{25C2EC96-847F-41EF-9232-401D4147C3AE}" type="presParOf" srcId="{1D200DBA-824F-4D37-BDA3-2F29E42F6848}" destId="{4431C875-4E78-4EFA-9E6F-AB07275E3E51}" srcOrd="19" destOrd="0" presId="urn:microsoft.com/office/officeart/2005/8/layout/process5"/>
    <dgm:cxn modelId="{A1B669F9-628C-4CA3-8BEC-EB3EA506A7DE}" type="presParOf" srcId="{4431C875-4E78-4EFA-9E6F-AB07275E3E51}" destId="{465067D4-DAFA-4B48-BA15-4B91948D1E41}" srcOrd="0" destOrd="0" presId="urn:microsoft.com/office/officeart/2005/8/layout/process5"/>
    <dgm:cxn modelId="{1CC1A58F-ECC2-4B02-89B1-60485A06FE9C}" type="presParOf" srcId="{1D200DBA-824F-4D37-BDA3-2F29E42F6848}" destId="{7B69DC08-D547-41E4-888E-542169865E91}" srcOrd="20" destOrd="0" presId="urn:microsoft.com/office/officeart/2005/8/layout/process5"/>
    <dgm:cxn modelId="{EF5FCB7C-FA85-450E-8553-77F0973056DC}" type="presParOf" srcId="{1D200DBA-824F-4D37-BDA3-2F29E42F6848}" destId="{76A8B539-1482-469E-A36E-28D46FD168C5}" srcOrd="21" destOrd="0" presId="urn:microsoft.com/office/officeart/2005/8/layout/process5"/>
    <dgm:cxn modelId="{6674D4AC-777F-4EDC-A4E7-1397B27F95EC}" type="presParOf" srcId="{76A8B539-1482-469E-A36E-28D46FD168C5}" destId="{34393F61-6AE2-4290-A2D0-B05933A9D27C}" srcOrd="0" destOrd="0" presId="urn:microsoft.com/office/officeart/2005/8/layout/process5"/>
    <dgm:cxn modelId="{06DC9D7E-EBF1-43B7-A002-00B2778545CF}" type="presParOf" srcId="{1D200DBA-824F-4D37-BDA3-2F29E42F6848}" destId="{A69E9023-A4B8-4153-A6DC-D073CF485C0C}" srcOrd="22" destOrd="0" presId="urn:microsoft.com/office/officeart/2005/8/layout/process5"/>
    <dgm:cxn modelId="{9EED3155-09D1-4F4E-B184-45D87E52204B}" type="presParOf" srcId="{1D200DBA-824F-4D37-BDA3-2F29E42F6848}" destId="{D0933E0B-8DA7-4D8C-9A30-0F18B1AF3E85}" srcOrd="23" destOrd="0" presId="urn:microsoft.com/office/officeart/2005/8/layout/process5"/>
    <dgm:cxn modelId="{2C7CF9A3-F634-4E95-8453-9779F85DEA71}" type="presParOf" srcId="{D0933E0B-8DA7-4D8C-9A30-0F18B1AF3E85}" destId="{83A38CF8-6F12-473E-9C52-0B667E60D346}" srcOrd="0" destOrd="0" presId="urn:microsoft.com/office/officeart/2005/8/layout/process5"/>
    <dgm:cxn modelId="{7D5DEA18-506F-43E2-83F4-88ABF13C8CC4}" type="presParOf" srcId="{1D200DBA-824F-4D37-BDA3-2F29E42F6848}" destId="{E68971AF-FE54-4992-AB54-5D95D1FA51CD}" srcOrd="24" destOrd="0" presId="urn:microsoft.com/office/officeart/2005/8/layout/process5"/>
    <dgm:cxn modelId="{576D6529-0063-4CA9-90C1-7F4034515B82}" type="presParOf" srcId="{1D200DBA-824F-4D37-BDA3-2F29E42F6848}" destId="{7230C36B-7BF8-4B74-A49E-53044ED44D6F}" srcOrd="25" destOrd="0" presId="urn:microsoft.com/office/officeart/2005/8/layout/process5"/>
    <dgm:cxn modelId="{140BA528-02A0-44E3-AEC7-5CB3E94DC4CE}" type="presParOf" srcId="{7230C36B-7BF8-4B74-A49E-53044ED44D6F}" destId="{2E0A41D7-4F5E-4B45-8BD2-05549276834D}" srcOrd="0" destOrd="0" presId="urn:microsoft.com/office/officeart/2005/8/layout/process5"/>
    <dgm:cxn modelId="{CECB2FD1-40EB-42E6-BD02-BE3D7106307A}" type="presParOf" srcId="{1D200DBA-824F-4D37-BDA3-2F29E42F6848}" destId="{E6EBB19E-5A38-4F30-BFF7-5DA5F6257035}" srcOrd="26" destOrd="0" presId="urn:microsoft.com/office/officeart/2005/8/layout/process5"/>
    <dgm:cxn modelId="{E8181A8C-16C1-4EAA-8FFF-012E18C09FD9}" type="presParOf" srcId="{1D200DBA-824F-4D37-BDA3-2F29E42F6848}" destId="{47437D27-BCAB-491C-A1C7-E55D584DBC84}" srcOrd="27" destOrd="0" presId="urn:microsoft.com/office/officeart/2005/8/layout/process5"/>
    <dgm:cxn modelId="{6444C7D6-4660-40EA-A6B4-8AD5A25874C8}" type="presParOf" srcId="{47437D27-BCAB-491C-A1C7-E55D584DBC84}" destId="{747B3E38-6540-4584-96D4-B629C98B6615}" srcOrd="0" destOrd="0" presId="urn:microsoft.com/office/officeart/2005/8/layout/process5"/>
    <dgm:cxn modelId="{1FB5214B-BB87-4E52-9DFD-4C99D964250F}" type="presParOf" srcId="{1D200DBA-824F-4D37-BDA3-2F29E42F6848}" destId="{9AFAE7A7-2116-4497-84C1-003BC9C65B6D}" srcOrd="2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68345D-6D2E-4229-B600-9ADC4C29186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4B5E0F-F702-45F5-9F33-2D796F94767F}">
      <dgm:prSet/>
      <dgm:spPr/>
      <dgm:t>
        <a:bodyPr/>
        <a:lstStyle/>
        <a:p>
          <a:r>
            <a:rPr lang="es-CO"/>
            <a:t>Se entrena con billones de palabras provenientes de libros, artículos, páginas web y documentos públicos.</a:t>
          </a:r>
          <a:endParaRPr lang="en-US"/>
        </a:p>
      </dgm:t>
    </dgm:pt>
    <dgm:pt modelId="{A2FB9062-E57D-4214-A51C-1B6CE1E8128B}" type="parTrans" cxnId="{0EC56619-1ABE-4A2E-BB01-FD5C22E17EDA}">
      <dgm:prSet/>
      <dgm:spPr/>
      <dgm:t>
        <a:bodyPr/>
        <a:lstStyle/>
        <a:p>
          <a:endParaRPr lang="en-US"/>
        </a:p>
      </dgm:t>
    </dgm:pt>
    <dgm:pt modelId="{C79EC05D-17C4-4B76-BFFD-F2BA4BEA15F7}" type="sibTrans" cxnId="{0EC56619-1ABE-4A2E-BB01-FD5C22E17EDA}">
      <dgm:prSet/>
      <dgm:spPr/>
      <dgm:t>
        <a:bodyPr/>
        <a:lstStyle/>
        <a:p>
          <a:endParaRPr lang="en-US"/>
        </a:p>
      </dgm:t>
    </dgm:pt>
    <dgm:pt modelId="{78FAB88F-1A0E-4C83-96F3-4878AF9C71A8}">
      <dgm:prSet/>
      <dgm:spPr/>
      <dgm:t>
        <a:bodyPr/>
        <a:lstStyle/>
        <a:p>
          <a:r>
            <a:rPr lang="es-CO"/>
            <a:t>No memoriza información exacta, sino que aprende patrones estadísticos del lenguaje: cómo se combinan las palabras y cómo se relacionan los conceptos.</a:t>
          </a:r>
          <a:endParaRPr lang="en-US"/>
        </a:p>
      </dgm:t>
    </dgm:pt>
    <dgm:pt modelId="{BE2FF708-9E19-4B77-9E10-A4D6612759E9}" type="parTrans" cxnId="{13FC21CF-DF92-4742-B303-C79D8A67F2B5}">
      <dgm:prSet/>
      <dgm:spPr/>
      <dgm:t>
        <a:bodyPr/>
        <a:lstStyle/>
        <a:p>
          <a:endParaRPr lang="en-US"/>
        </a:p>
      </dgm:t>
    </dgm:pt>
    <dgm:pt modelId="{1292F3F6-FF8E-40DF-B3A6-5003F1A916A4}" type="sibTrans" cxnId="{13FC21CF-DF92-4742-B303-C79D8A67F2B5}">
      <dgm:prSet/>
      <dgm:spPr/>
      <dgm:t>
        <a:bodyPr/>
        <a:lstStyle/>
        <a:p>
          <a:endParaRPr lang="en-US"/>
        </a:p>
      </dgm:t>
    </dgm:pt>
    <dgm:pt modelId="{D4D58A9E-9BD6-464D-A870-7C2B624307D8}">
      <dgm:prSet/>
      <dgm:spPr/>
      <dgm:t>
        <a:bodyPr/>
        <a:lstStyle/>
        <a:p>
          <a:r>
            <a:rPr lang="es-CO"/>
            <a:t>Su objetivo es predecir la siguiente palabra en una oración a partir del contexto.</a:t>
          </a:r>
          <a:endParaRPr lang="en-US"/>
        </a:p>
      </dgm:t>
    </dgm:pt>
    <dgm:pt modelId="{05BC8FC8-A1CD-4D78-9387-870A6EA6D55A}" type="parTrans" cxnId="{DD60C336-66CB-4DD6-B7AD-E81A1D8A36DC}">
      <dgm:prSet/>
      <dgm:spPr/>
      <dgm:t>
        <a:bodyPr/>
        <a:lstStyle/>
        <a:p>
          <a:endParaRPr lang="en-US"/>
        </a:p>
      </dgm:t>
    </dgm:pt>
    <dgm:pt modelId="{66EF88F5-60B0-4B0D-970F-FF4186A4F1D6}" type="sibTrans" cxnId="{DD60C336-66CB-4DD6-B7AD-E81A1D8A36DC}">
      <dgm:prSet/>
      <dgm:spPr/>
      <dgm:t>
        <a:bodyPr/>
        <a:lstStyle/>
        <a:p>
          <a:endParaRPr lang="en-US"/>
        </a:p>
      </dgm:t>
    </dgm:pt>
    <dgm:pt modelId="{8608205E-A88A-472B-BB7F-6D6DB963B0A8}" type="pres">
      <dgm:prSet presAssocID="{9268345D-6D2E-4229-B600-9ADC4C29186A}" presName="root" presStyleCnt="0">
        <dgm:presLayoutVars>
          <dgm:dir/>
          <dgm:resizeHandles val="exact"/>
        </dgm:presLayoutVars>
      </dgm:prSet>
      <dgm:spPr/>
    </dgm:pt>
    <dgm:pt modelId="{1AF1297E-DB55-4A1E-A462-07EBB0B1C1F1}" type="pres">
      <dgm:prSet presAssocID="{9268345D-6D2E-4229-B600-9ADC4C29186A}" presName="container" presStyleCnt="0">
        <dgm:presLayoutVars>
          <dgm:dir/>
          <dgm:resizeHandles val="exact"/>
        </dgm:presLayoutVars>
      </dgm:prSet>
      <dgm:spPr/>
    </dgm:pt>
    <dgm:pt modelId="{74A1128C-63D7-49A9-9FB2-0212901544A8}" type="pres">
      <dgm:prSet presAssocID="{1B4B5E0F-F702-45F5-9F33-2D796F94767F}" presName="compNode" presStyleCnt="0"/>
      <dgm:spPr/>
    </dgm:pt>
    <dgm:pt modelId="{1F180939-4464-44FA-960B-A4C46DB0DDB6}" type="pres">
      <dgm:prSet presAssocID="{1B4B5E0F-F702-45F5-9F33-2D796F94767F}" presName="iconBgRect" presStyleLbl="bgShp" presStyleIdx="0" presStyleCnt="3"/>
      <dgm:spPr/>
    </dgm:pt>
    <dgm:pt modelId="{C908B0BA-177A-4450-9E0D-12A193A2C4A9}" type="pres">
      <dgm:prSet presAssocID="{1B4B5E0F-F702-45F5-9F33-2D796F9476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iódico"/>
        </a:ext>
      </dgm:extLst>
    </dgm:pt>
    <dgm:pt modelId="{1364F9F7-1460-4214-92BA-B80AE9A5B176}" type="pres">
      <dgm:prSet presAssocID="{1B4B5E0F-F702-45F5-9F33-2D796F94767F}" presName="spaceRect" presStyleCnt="0"/>
      <dgm:spPr/>
    </dgm:pt>
    <dgm:pt modelId="{EE12F10F-32B2-4991-9D3C-ABFC933B1E5B}" type="pres">
      <dgm:prSet presAssocID="{1B4B5E0F-F702-45F5-9F33-2D796F94767F}" presName="textRect" presStyleLbl="revTx" presStyleIdx="0" presStyleCnt="3">
        <dgm:presLayoutVars>
          <dgm:chMax val="1"/>
          <dgm:chPref val="1"/>
        </dgm:presLayoutVars>
      </dgm:prSet>
      <dgm:spPr/>
    </dgm:pt>
    <dgm:pt modelId="{6802DD1F-1B39-4BBC-9A26-6EDDCAE51F60}" type="pres">
      <dgm:prSet presAssocID="{C79EC05D-17C4-4B76-BFFD-F2BA4BEA15F7}" presName="sibTrans" presStyleLbl="sibTrans2D1" presStyleIdx="0" presStyleCnt="0"/>
      <dgm:spPr/>
    </dgm:pt>
    <dgm:pt modelId="{FF9EF4BE-5493-42D4-B32B-A5EDC866D3F1}" type="pres">
      <dgm:prSet presAssocID="{78FAB88F-1A0E-4C83-96F3-4878AF9C71A8}" presName="compNode" presStyleCnt="0"/>
      <dgm:spPr/>
    </dgm:pt>
    <dgm:pt modelId="{0F97D2B5-8CCE-4D94-B9B2-2678E7CDC1BE}" type="pres">
      <dgm:prSet presAssocID="{78FAB88F-1A0E-4C83-96F3-4878AF9C71A8}" presName="iconBgRect" presStyleLbl="bgShp" presStyleIdx="1" presStyleCnt="3"/>
      <dgm:spPr/>
    </dgm:pt>
    <dgm:pt modelId="{21D43183-C32E-4B0F-A86D-BE25ACBDD8BE}" type="pres">
      <dgm:prSet presAssocID="{78FAB88F-1A0E-4C83-96F3-4878AF9C71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94C05685-3831-4BE4-A988-87BC14BFA4E7}" type="pres">
      <dgm:prSet presAssocID="{78FAB88F-1A0E-4C83-96F3-4878AF9C71A8}" presName="spaceRect" presStyleCnt="0"/>
      <dgm:spPr/>
    </dgm:pt>
    <dgm:pt modelId="{AE3C7E88-B190-4223-B4C8-78E8DD09B4E3}" type="pres">
      <dgm:prSet presAssocID="{78FAB88F-1A0E-4C83-96F3-4878AF9C71A8}" presName="textRect" presStyleLbl="revTx" presStyleIdx="1" presStyleCnt="3">
        <dgm:presLayoutVars>
          <dgm:chMax val="1"/>
          <dgm:chPref val="1"/>
        </dgm:presLayoutVars>
      </dgm:prSet>
      <dgm:spPr/>
    </dgm:pt>
    <dgm:pt modelId="{2194E1DF-FB8C-4805-8347-961F00829C7E}" type="pres">
      <dgm:prSet presAssocID="{1292F3F6-FF8E-40DF-B3A6-5003F1A916A4}" presName="sibTrans" presStyleLbl="sibTrans2D1" presStyleIdx="0" presStyleCnt="0"/>
      <dgm:spPr/>
    </dgm:pt>
    <dgm:pt modelId="{6CD87F47-FADC-437E-B7B3-D860118F1203}" type="pres">
      <dgm:prSet presAssocID="{D4D58A9E-9BD6-464D-A870-7C2B624307D8}" presName="compNode" presStyleCnt="0"/>
      <dgm:spPr/>
    </dgm:pt>
    <dgm:pt modelId="{C0E625C2-5314-480F-9F69-A5961DC2DE6F}" type="pres">
      <dgm:prSet presAssocID="{D4D58A9E-9BD6-464D-A870-7C2B624307D8}" presName="iconBgRect" presStyleLbl="bgShp" presStyleIdx="2" presStyleCnt="3"/>
      <dgm:spPr/>
    </dgm:pt>
    <dgm:pt modelId="{9A8D2C6B-42C2-4153-AFED-1BB7021ED67F}" type="pres">
      <dgm:prSet presAssocID="{D4D58A9E-9BD6-464D-A870-7C2B624307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na"/>
        </a:ext>
      </dgm:extLst>
    </dgm:pt>
    <dgm:pt modelId="{02D97662-84AF-4366-997F-F62DD1D804E4}" type="pres">
      <dgm:prSet presAssocID="{D4D58A9E-9BD6-464D-A870-7C2B624307D8}" presName="spaceRect" presStyleCnt="0"/>
      <dgm:spPr/>
    </dgm:pt>
    <dgm:pt modelId="{286B6F77-F35A-48EB-BA97-7B0F13706537}" type="pres">
      <dgm:prSet presAssocID="{D4D58A9E-9BD6-464D-A870-7C2B624307D8}" presName="textRect" presStyleLbl="revTx" presStyleIdx="2" presStyleCnt="3">
        <dgm:presLayoutVars>
          <dgm:chMax val="1"/>
          <dgm:chPref val="1"/>
        </dgm:presLayoutVars>
      </dgm:prSet>
      <dgm:spPr/>
    </dgm:pt>
  </dgm:ptLst>
  <dgm:cxnLst>
    <dgm:cxn modelId="{062C5A0F-3235-4862-BB20-5E2F3FDAE380}" type="presOf" srcId="{1292F3F6-FF8E-40DF-B3A6-5003F1A916A4}" destId="{2194E1DF-FB8C-4805-8347-961F00829C7E}" srcOrd="0" destOrd="0" presId="urn:microsoft.com/office/officeart/2018/2/layout/IconCircleList"/>
    <dgm:cxn modelId="{0EC56619-1ABE-4A2E-BB01-FD5C22E17EDA}" srcId="{9268345D-6D2E-4229-B600-9ADC4C29186A}" destId="{1B4B5E0F-F702-45F5-9F33-2D796F94767F}" srcOrd="0" destOrd="0" parTransId="{A2FB9062-E57D-4214-A51C-1B6CE1E8128B}" sibTransId="{C79EC05D-17C4-4B76-BFFD-F2BA4BEA15F7}"/>
    <dgm:cxn modelId="{DD60C336-66CB-4DD6-B7AD-E81A1D8A36DC}" srcId="{9268345D-6D2E-4229-B600-9ADC4C29186A}" destId="{D4D58A9E-9BD6-464D-A870-7C2B624307D8}" srcOrd="2" destOrd="0" parTransId="{05BC8FC8-A1CD-4D78-9387-870A6EA6D55A}" sibTransId="{66EF88F5-60B0-4B0D-970F-FF4186A4F1D6}"/>
    <dgm:cxn modelId="{2D5E6B60-C286-4720-AF0B-0657A8C95EE5}" type="presOf" srcId="{9268345D-6D2E-4229-B600-9ADC4C29186A}" destId="{8608205E-A88A-472B-BB7F-6D6DB963B0A8}" srcOrd="0" destOrd="0" presId="urn:microsoft.com/office/officeart/2018/2/layout/IconCircleList"/>
    <dgm:cxn modelId="{9AE334C2-2211-4A5C-91BA-9971191F43D8}" type="presOf" srcId="{1B4B5E0F-F702-45F5-9F33-2D796F94767F}" destId="{EE12F10F-32B2-4991-9D3C-ABFC933B1E5B}" srcOrd="0" destOrd="0" presId="urn:microsoft.com/office/officeart/2018/2/layout/IconCircleList"/>
    <dgm:cxn modelId="{13FC21CF-DF92-4742-B303-C79D8A67F2B5}" srcId="{9268345D-6D2E-4229-B600-9ADC4C29186A}" destId="{78FAB88F-1A0E-4C83-96F3-4878AF9C71A8}" srcOrd="1" destOrd="0" parTransId="{BE2FF708-9E19-4B77-9E10-A4D6612759E9}" sibTransId="{1292F3F6-FF8E-40DF-B3A6-5003F1A916A4}"/>
    <dgm:cxn modelId="{C4B39EE7-E361-4CEC-9967-EDFE80C74F5E}" type="presOf" srcId="{D4D58A9E-9BD6-464D-A870-7C2B624307D8}" destId="{286B6F77-F35A-48EB-BA97-7B0F13706537}" srcOrd="0" destOrd="0" presId="urn:microsoft.com/office/officeart/2018/2/layout/IconCircleList"/>
    <dgm:cxn modelId="{FD5530F6-3802-43D7-8D7D-3D1BD123E519}" type="presOf" srcId="{C79EC05D-17C4-4B76-BFFD-F2BA4BEA15F7}" destId="{6802DD1F-1B39-4BBC-9A26-6EDDCAE51F60}" srcOrd="0" destOrd="0" presId="urn:microsoft.com/office/officeart/2018/2/layout/IconCircleList"/>
    <dgm:cxn modelId="{9335DAFD-1D96-4D2E-AC45-F686EFE07B6A}" type="presOf" srcId="{78FAB88F-1A0E-4C83-96F3-4878AF9C71A8}" destId="{AE3C7E88-B190-4223-B4C8-78E8DD09B4E3}" srcOrd="0" destOrd="0" presId="urn:microsoft.com/office/officeart/2018/2/layout/IconCircleList"/>
    <dgm:cxn modelId="{24E8087B-D442-45B2-877E-D89613520A86}" type="presParOf" srcId="{8608205E-A88A-472B-BB7F-6D6DB963B0A8}" destId="{1AF1297E-DB55-4A1E-A462-07EBB0B1C1F1}" srcOrd="0" destOrd="0" presId="urn:microsoft.com/office/officeart/2018/2/layout/IconCircleList"/>
    <dgm:cxn modelId="{FF137B49-A871-49B4-9FEE-5F09E8FAD04B}" type="presParOf" srcId="{1AF1297E-DB55-4A1E-A462-07EBB0B1C1F1}" destId="{74A1128C-63D7-49A9-9FB2-0212901544A8}" srcOrd="0" destOrd="0" presId="urn:microsoft.com/office/officeart/2018/2/layout/IconCircleList"/>
    <dgm:cxn modelId="{42179180-E357-46E0-9EEF-DF26E261C971}" type="presParOf" srcId="{74A1128C-63D7-49A9-9FB2-0212901544A8}" destId="{1F180939-4464-44FA-960B-A4C46DB0DDB6}" srcOrd="0" destOrd="0" presId="urn:microsoft.com/office/officeart/2018/2/layout/IconCircleList"/>
    <dgm:cxn modelId="{ABECDD4D-BC0D-4D1C-9E77-FB8CAC1E64E1}" type="presParOf" srcId="{74A1128C-63D7-49A9-9FB2-0212901544A8}" destId="{C908B0BA-177A-4450-9E0D-12A193A2C4A9}" srcOrd="1" destOrd="0" presId="urn:microsoft.com/office/officeart/2018/2/layout/IconCircleList"/>
    <dgm:cxn modelId="{66493CE0-9C23-46C4-8013-EDE51FA5451F}" type="presParOf" srcId="{74A1128C-63D7-49A9-9FB2-0212901544A8}" destId="{1364F9F7-1460-4214-92BA-B80AE9A5B176}" srcOrd="2" destOrd="0" presId="urn:microsoft.com/office/officeart/2018/2/layout/IconCircleList"/>
    <dgm:cxn modelId="{FACC2F48-4A4C-4F9B-ACF3-3DCE8998AFC2}" type="presParOf" srcId="{74A1128C-63D7-49A9-9FB2-0212901544A8}" destId="{EE12F10F-32B2-4991-9D3C-ABFC933B1E5B}" srcOrd="3" destOrd="0" presId="urn:microsoft.com/office/officeart/2018/2/layout/IconCircleList"/>
    <dgm:cxn modelId="{B289DAEB-65E8-42EF-98D1-F739512027E7}" type="presParOf" srcId="{1AF1297E-DB55-4A1E-A462-07EBB0B1C1F1}" destId="{6802DD1F-1B39-4BBC-9A26-6EDDCAE51F60}" srcOrd="1" destOrd="0" presId="urn:microsoft.com/office/officeart/2018/2/layout/IconCircleList"/>
    <dgm:cxn modelId="{B0901289-BF09-4EF4-836B-055307064D2C}" type="presParOf" srcId="{1AF1297E-DB55-4A1E-A462-07EBB0B1C1F1}" destId="{FF9EF4BE-5493-42D4-B32B-A5EDC866D3F1}" srcOrd="2" destOrd="0" presId="urn:microsoft.com/office/officeart/2018/2/layout/IconCircleList"/>
    <dgm:cxn modelId="{83633838-57D4-4297-A421-7A4DD42542E3}" type="presParOf" srcId="{FF9EF4BE-5493-42D4-B32B-A5EDC866D3F1}" destId="{0F97D2B5-8CCE-4D94-B9B2-2678E7CDC1BE}" srcOrd="0" destOrd="0" presId="urn:microsoft.com/office/officeart/2018/2/layout/IconCircleList"/>
    <dgm:cxn modelId="{58D6B3F8-DDE0-4AD5-95EB-0248310509AD}" type="presParOf" srcId="{FF9EF4BE-5493-42D4-B32B-A5EDC866D3F1}" destId="{21D43183-C32E-4B0F-A86D-BE25ACBDD8BE}" srcOrd="1" destOrd="0" presId="urn:microsoft.com/office/officeart/2018/2/layout/IconCircleList"/>
    <dgm:cxn modelId="{1DD02457-3806-477F-8F52-F6C2C7675170}" type="presParOf" srcId="{FF9EF4BE-5493-42D4-B32B-A5EDC866D3F1}" destId="{94C05685-3831-4BE4-A988-87BC14BFA4E7}" srcOrd="2" destOrd="0" presId="urn:microsoft.com/office/officeart/2018/2/layout/IconCircleList"/>
    <dgm:cxn modelId="{7B7C6991-313C-4F79-AF86-339C63DCD4F2}" type="presParOf" srcId="{FF9EF4BE-5493-42D4-B32B-A5EDC866D3F1}" destId="{AE3C7E88-B190-4223-B4C8-78E8DD09B4E3}" srcOrd="3" destOrd="0" presId="urn:microsoft.com/office/officeart/2018/2/layout/IconCircleList"/>
    <dgm:cxn modelId="{D672E2FF-071E-4A6F-ADEE-C01ADC6CC3B5}" type="presParOf" srcId="{1AF1297E-DB55-4A1E-A462-07EBB0B1C1F1}" destId="{2194E1DF-FB8C-4805-8347-961F00829C7E}" srcOrd="3" destOrd="0" presId="urn:microsoft.com/office/officeart/2018/2/layout/IconCircleList"/>
    <dgm:cxn modelId="{27F208DA-1F81-4DE1-B5F8-0D944801A1CB}" type="presParOf" srcId="{1AF1297E-DB55-4A1E-A462-07EBB0B1C1F1}" destId="{6CD87F47-FADC-437E-B7B3-D860118F1203}" srcOrd="4" destOrd="0" presId="urn:microsoft.com/office/officeart/2018/2/layout/IconCircleList"/>
    <dgm:cxn modelId="{3D485494-3447-472D-97ED-E2693CD62980}" type="presParOf" srcId="{6CD87F47-FADC-437E-B7B3-D860118F1203}" destId="{C0E625C2-5314-480F-9F69-A5961DC2DE6F}" srcOrd="0" destOrd="0" presId="urn:microsoft.com/office/officeart/2018/2/layout/IconCircleList"/>
    <dgm:cxn modelId="{34333BED-C687-4AD9-88D9-8508FCF1BA4B}" type="presParOf" srcId="{6CD87F47-FADC-437E-B7B3-D860118F1203}" destId="{9A8D2C6B-42C2-4153-AFED-1BB7021ED67F}" srcOrd="1" destOrd="0" presId="urn:microsoft.com/office/officeart/2018/2/layout/IconCircleList"/>
    <dgm:cxn modelId="{87336C58-64C5-455C-B1E6-97F95507D26D}" type="presParOf" srcId="{6CD87F47-FADC-437E-B7B3-D860118F1203}" destId="{02D97662-84AF-4366-997F-F62DD1D804E4}" srcOrd="2" destOrd="0" presId="urn:microsoft.com/office/officeart/2018/2/layout/IconCircleList"/>
    <dgm:cxn modelId="{FB1B4ADC-6F0F-4BA8-82C0-E2AED5D64C63}" type="presParOf" srcId="{6CD87F47-FADC-437E-B7B3-D860118F1203}" destId="{286B6F77-F35A-48EB-BA97-7B0F1370653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088B66-6301-4482-ACBB-044529210DF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7F6FC8-E67D-4F83-BCCC-CCC299C3EFF8}">
      <dgm:prSet/>
      <dgm:spPr/>
      <dgm:t>
        <a:bodyPr/>
        <a:lstStyle/>
        <a:p>
          <a:r>
            <a:rPr lang="es-CO"/>
            <a:t>No navega en internet en tiempo real.</a:t>
          </a:r>
          <a:endParaRPr lang="en-US"/>
        </a:p>
      </dgm:t>
    </dgm:pt>
    <dgm:pt modelId="{CE8CC6E6-D131-4221-9532-D75624E2DDB0}" type="parTrans" cxnId="{54698528-4271-4D81-B61B-85919308FA0D}">
      <dgm:prSet/>
      <dgm:spPr/>
      <dgm:t>
        <a:bodyPr/>
        <a:lstStyle/>
        <a:p>
          <a:endParaRPr lang="en-US"/>
        </a:p>
      </dgm:t>
    </dgm:pt>
    <dgm:pt modelId="{D60FC8D0-2257-4788-93FF-719426ED642B}" type="sibTrans" cxnId="{54698528-4271-4D81-B61B-85919308FA0D}">
      <dgm:prSet/>
      <dgm:spPr/>
      <dgm:t>
        <a:bodyPr/>
        <a:lstStyle/>
        <a:p>
          <a:endParaRPr lang="en-US"/>
        </a:p>
      </dgm:t>
    </dgm:pt>
    <dgm:pt modelId="{C6DB73A2-D479-4AFA-B13C-1F4B82C03A1C}">
      <dgm:prSet/>
      <dgm:spPr/>
      <dgm:t>
        <a:bodyPr/>
        <a:lstStyle/>
        <a:p>
          <a:r>
            <a:rPr lang="es-CO"/>
            <a:t>Se basa en el conocimiento adquirido durante su entrenamiento, hasta la fecha límite de sus datos.</a:t>
          </a:r>
          <a:endParaRPr lang="en-US"/>
        </a:p>
      </dgm:t>
    </dgm:pt>
    <dgm:pt modelId="{72814618-D706-4CA5-9726-C81266BAA91A}" type="parTrans" cxnId="{CC35F267-E056-47D4-995F-A99E97627671}">
      <dgm:prSet/>
      <dgm:spPr/>
      <dgm:t>
        <a:bodyPr/>
        <a:lstStyle/>
        <a:p>
          <a:endParaRPr lang="en-US"/>
        </a:p>
      </dgm:t>
    </dgm:pt>
    <dgm:pt modelId="{1C191914-EB08-4F7D-8248-410073AAE09C}" type="sibTrans" cxnId="{CC35F267-E056-47D4-995F-A99E97627671}">
      <dgm:prSet/>
      <dgm:spPr/>
      <dgm:t>
        <a:bodyPr/>
        <a:lstStyle/>
        <a:p>
          <a:endParaRPr lang="en-US"/>
        </a:p>
      </dgm:t>
    </dgm:pt>
    <dgm:pt modelId="{8DE7322C-4D98-4D4E-85A3-1DFE99B00FCE}">
      <dgm:prSet/>
      <dgm:spPr/>
      <dgm:t>
        <a:bodyPr/>
        <a:lstStyle/>
        <a:p>
          <a:r>
            <a:rPr lang="es-CO"/>
            <a:t>Consulta internamente patrones aprendidos para dar respuestas coherentes.</a:t>
          </a:r>
          <a:endParaRPr lang="en-US"/>
        </a:p>
      </dgm:t>
    </dgm:pt>
    <dgm:pt modelId="{A11064FC-E7A5-479B-B1BA-D2343A040FD6}" type="parTrans" cxnId="{40D05595-30E7-4592-A5F4-E050579769D7}">
      <dgm:prSet/>
      <dgm:spPr/>
      <dgm:t>
        <a:bodyPr/>
        <a:lstStyle/>
        <a:p>
          <a:endParaRPr lang="en-US"/>
        </a:p>
      </dgm:t>
    </dgm:pt>
    <dgm:pt modelId="{E84208A9-81A8-4E4B-96DC-C03112404FC1}" type="sibTrans" cxnId="{40D05595-30E7-4592-A5F4-E050579769D7}">
      <dgm:prSet/>
      <dgm:spPr/>
      <dgm:t>
        <a:bodyPr/>
        <a:lstStyle/>
        <a:p>
          <a:endParaRPr lang="en-US"/>
        </a:p>
      </dgm:t>
    </dgm:pt>
    <dgm:pt modelId="{BE3E65C1-65F4-4F0B-85E4-7A6120FE716B}" type="pres">
      <dgm:prSet presAssocID="{72088B66-6301-4482-ACBB-044529210DF9}" presName="root" presStyleCnt="0">
        <dgm:presLayoutVars>
          <dgm:dir/>
          <dgm:resizeHandles val="exact"/>
        </dgm:presLayoutVars>
      </dgm:prSet>
      <dgm:spPr/>
    </dgm:pt>
    <dgm:pt modelId="{23E4A3FF-5ADA-40C8-8986-193B21F43A6D}" type="pres">
      <dgm:prSet presAssocID="{6B7F6FC8-E67D-4F83-BCCC-CCC299C3EFF8}" presName="compNode" presStyleCnt="0"/>
      <dgm:spPr/>
    </dgm:pt>
    <dgm:pt modelId="{CF80B2F9-F0AB-496F-BFD4-D1F1C07802EF}" type="pres">
      <dgm:prSet presAssocID="{6B7F6FC8-E67D-4F83-BCCC-CCC299C3EF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597B462A-5094-4477-9737-761C66224C49}" type="pres">
      <dgm:prSet presAssocID="{6B7F6FC8-E67D-4F83-BCCC-CCC299C3EFF8}" presName="spaceRect" presStyleCnt="0"/>
      <dgm:spPr/>
    </dgm:pt>
    <dgm:pt modelId="{6AF08850-A1C7-4FC8-A352-C459F601191D}" type="pres">
      <dgm:prSet presAssocID="{6B7F6FC8-E67D-4F83-BCCC-CCC299C3EFF8}" presName="textRect" presStyleLbl="revTx" presStyleIdx="0" presStyleCnt="3">
        <dgm:presLayoutVars>
          <dgm:chMax val="1"/>
          <dgm:chPref val="1"/>
        </dgm:presLayoutVars>
      </dgm:prSet>
      <dgm:spPr/>
    </dgm:pt>
    <dgm:pt modelId="{0D4A0901-DF3D-42E1-A901-636FAB979CD8}" type="pres">
      <dgm:prSet presAssocID="{D60FC8D0-2257-4788-93FF-719426ED642B}" presName="sibTrans" presStyleCnt="0"/>
      <dgm:spPr/>
    </dgm:pt>
    <dgm:pt modelId="{1E19BF48-B853-440C-A48A-C6843AFE6CEA}" type="pres">
      <dgm:prSet presAssocID="{C6DB73A2-D479-4AFA-B13C-1F4B82C03A1C}" presName="compNode" presStyleCnt="0"/>
      <dgm:spPr/>
    </dgm:pt>
    <dgm:pt modelId="{0E8E9746-4847-49F3-8DEE-BCC48016E81C}" type="pres">
      <dgm:prSet presAssocID="{C6DB73A2-D479-4AFA-B13C-1F4B82C03A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cuerna"/>
        </a:ext>
      </dgm:extLst>
    </dgm:pt>
    <dgm:pt modelId="{1064EB8E-9378-434D-AABF-EFAF7235C8C5}" type="pres">
      <dgm:prSet presAssocID="{C6DB73A2-D479-4AFA-B13C-1F4B82C03A1C}" presName="spaceRect" presStyleCnt="0"/>
      <dgm:spPr/>
    </dgm:pt>
    <dgm:pt modelId="{31335C3E-6164-4F76-B07F-32CB942F7115}" type="pres">
      <dgm:prSet presAssocID="{C6DB73A2-D479-4AFA-B13C-1F4B82C03A1C}" presName="textRect" presStyleLbl="revTx" presStyleIdx="1" presStyleCnt="3">
        <dgm:presLayoutVars>
          <dgm:chMax val="1"/>
          <dgm:chPref val="1"/>
        </dgm:presLayoutVars>
      </dgm:prSet>
      <dgm:spPr/>
    </dgm:pt>
    <dgm:pt modelId="{7BBA7DC9-8FD0-4B13-9295-352461EF9675}" type="pres">
      <dgm:prSet presAssocID="{1C191914-EB08-4F7D-8248-410073AAE09C}" presName="sibTrans" presStyleCnt="0"/>
      <dgm:spPr/>
    </dgm:pt>
    <dgm:pt modelId="{A882D11D-917C-4EBC-A05B-D2FB971B6EF7}" type="pres">
      <dgm:prSet presAssocID="{8DE7322C-4D98-4D4E-85A3-1DFE99B00FCE}" presName="compNode" presStyleCnt="0"/>
      <dgm:spPr/>
    </dgm:pt>
    <dgm:pt modelId="{C6F256F6-AD67-4241-938E-C1BF217C8666}" type="pres">
      <dgm:prSet presAssocID="{8DE7322C-4D98-4D4E-85A3-1DFE99B00F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eo"/>
        </a:ext>
      </dgm:extLst>
    </dgm:pt>
    <dgm:pt modelId="{131A036F-225D-4F00-9F01-30851A86AB8F}" type="pres">
      <dgm:prSet presAssocID="{8DE7322C-4D98-4D4E-85A3-1DFE99B00FCE}" presName="spaceRect" presStyleCnt="0"/>
      <dgm:spPr/>
    </dgm:pt>
    <dgm:pt modelId="{FA3D5CEA-8931-403C-A7E1-D104C6DF027A}" type="pres">
      <dgm:prSet presAssocID="{8DE7322C-4D98-4D4E-85A3-1DFE99B00FCE}" presName="textRect" presStyleLbl="revTx" presStyleIdx="2" presStyleCnt="3">
        <dgm:presLayoutVars>
          <dgm:chMax val="1"/>
          <dgm:chPref val="1"/>
        </dgm:presLayoutVars>
      </dgm:prSet>
      <dgm:spPr/>
    </dgm:pt>
  </dgm:ptLst>
  <dgm:cxnLst>
    <dgm:cxn modelId="{59DC2512-4541-42CA-AA37-6B582CA14484}" type="presOf" srcId="{C6DB73A2-D479-4AFA-B13C-1F4B82C03A1C}" destId="{31335C3E-6164-4F76-B07F-32CB942F7115}" srcOrd="0" destOrd="0" presId="urn:microsoft.com/office/officeart/2018/2/layout/IconLabelList"/>
    <dgm:cxn modelId="{54698528-4271-4D81-B61B-85919308FA0D}" srcId="{72088B66-6301-4482-ACBB-044529210DF9}" destId="{6B7F6FC8-E67D-4F83-BCCC-CCC299C3EFF8}" srcOrd="0" destOrd="0" parTransId="{CE8CC6E6-D131-4221-9532-D75624E2DDB0}" sibTransId="{D60FC8D0-2257-4788-93FF-719426ED642B}"/>
    <dgm:cxn modelId="{CC35F267-E056-47D4-995F-A99E97627671}" srcId="{72088B66-6301-4482-ACBB-044529210DF9}" destId="{C6DB73A2-D479-4AFA-B13C-1F4B82C03A1C}" srcOrd="1" destOrd="0" parTransId="{72814618-D706-4CA5-9726-C81266BAA91A}" sibTransId="{1C191914-EB08-4F7D-8248-410073AAE09C}"/>
    <dgm:cxn modelId="{2ACAF055-4800-40ED-9AC5-90A9707FC52C}" type="presOf" srcId="{72088B66-6301-4482-ACBB-044529210DF9}" destId="{BE3E65C1-65F4-4F0B-85E4-7A6120FE716B}" srcOrd="0" destOrd="0" presId="urn:microsoft.com/office/officeart/2018/2/layout/IconLabelList"/>
    <dgm:cxn modelId="{7CB86D8B-1C36-4EE8-8CCE-5D15BFF348C9}" type="presOf" srcId="{6B7F6FC8-E67D-4F83-BCCC-CCC299C3EFF8}" destId="{6AF08850-A1C7-4FC8-A352-C459F601191D}" srcOrd="0" destOrd="0" presId="urn:microsoft.com/office/officeart/2018/2/layout/IconLabelList"/>
    <dgm:cxn modelId="{40D05595-30E7-4592-A5F4-E050579769D7}" srcId="{72088B66-6301-4482-ACBB-044529210DF9}" destId="{8DE7322C-4D98-4D4E-85A3-1DFE99B00FCE}" srcOrd="2" destOrd="0" parTransId="{A11064FC-E7A5-479B-B1BA-D2343A040FD6}" sibTransId="{E84208A9-81A8-4E4B-96DC-C03112404FC1}"/>
    <dgm:cxn modelId="{8806A3C3-442A-47DB-8E3B-3668503D2818}" type="presOf" srcId="{8DE7322C-4D98-4D4E-85A3-1DFE99B00FCE}" destId="{FA3D5CEA-8931-403C-A7E1-D104C6DF027A}" srcOrd="0" destOrd="0" presId="urn:microsoft.com/office/officeart/2018/2/layout/IconLabelList"/>
    <dgm:cxn modelId="{F96F9292-F604-4A7A-8C70-C038B1705C68}" type="presParOf" srcId="{BE3E65C1-65F4-4F0B-85E4-7A6120FE716B}" destId="{23E4A3FF-5ADA-40C8-8986-193B21F43A6D}" srcOrd="0" destOrd="0" presId="urn:microsoft.com/office/officeart/2018/2/layout/IconLabelList"/>
    <dgm:cxn modelId="{4439872E-8AB1-49A3-9B24-1BBD1C66036D}" type="presParOf" srcId="{23E4A3FF-5ADA-40C8-8986-193B21F43A6D}" destId="{CF80B2F9-F0AB-496F-BFD4-D1F1C07802EF}" srcOrd="0" destOrd="0" presId="urn:microsoft.com/office/officeart/2018/2/layout/IconLabelList"/>
    <dgm:cxn modelId="{11D81DB1-0FAA-415E-ACBB-B25F8681F8C9}" type="presParOf" srcId="{23E4A3FF-5ADA-40C8-8986-193B21F43A6D}" destId="{597B462A-5094-4477-9737-761C66224C49}" srcOrd="1" destOrd="0" presId="urn:microsoft.com/office/officeart/2018/2/layout/IconLabelList"/>
    <dgm:cxn modelId="{7388EA87-44C8-47F2-8EFD-68CBC16FEF91}" type="presParOf" srcId="{23E4A3FF-5ADA-40C8-8986-193B21F43A6D}" destId="{6AF08850-A1C7-4FC8-A352-C459F601191D}" srcOrd="2" destOrd="0" presId="urn:microsoft.com/office/officeart/2018/2/layout/IconLabelList"/>
    <dgm:cxn modelId="{F347AAA7-DFA2-439F-89FD-0C624C91FFB2}" type="presParOf" srcId="{BE3E65C1-65F4-4F0B-85E4-7A6120FE716B}" destId="{0D4A0901-DF3D-42E1-A901-636FAB979CD8}" srcOrd="1" destOrd="0" presId="urn:microsoft.com/office/officeart/2018/2/layout/IconLabelList"/>
    <dgm:cxn modelId="{FCCEFDE1-300E-42A9-BD2B-A4A34B8B06C4}" type="presParOf" srcId="{BE3E65C1-65F4-4F0B-85E4-7A6120FE716B}" destId="{1E19BF48-B853-440C-A48A-C6843AFE6CEA}" srcOrd="2" destOrd="0" presId="urn:microsoft.com/office/officeart/2018/2/layout/IconLabelList"/>
    <dgm:cxn modelId="{83E038DC-0C2A-417A-A4DA-AE6F4254F406}" type="presParOf" srcId="{1E19BF48-B853-440C-A48A-C6843AFE6CEA}" destId="{0E8E9746-4847-49F3-8DEE-BCC48016E81C}" srcOrd="0" destOrd="0" presId="urn:microsoft.com/office/officeart/2018/2/layout/IconLabelList"/>
    <dgm:cxn modelId="{BCFBC104-CF4E-4C60-9C92-FA8EB2C839E2}" type="presParOf" srcId="{1E19BF48-B853-440C-A48A-C6843AFE6CEA}" destId="{1064EB8E-9378-434D-AABF-EFAF7235C8C5}" srcOrd="1" destOrd="0" presId="urn:microsoft.com/office/officeart/2018/2/layout/IconLabelList"/>
    <dgm:cxn modelId="{CA720754-2E06-457A-8E0A-8BAE675C8EDB}" type="presParOf" srcId="{1E19BF48-B853-440C-A48A-C6843AFE6CEA}" destId="{31335C3E-6164-4F76-B07F-32CB942F7115}" srcOrd="2" destOrd="0" presId="urn:microsoft.com/office/officeart/2018/2/layout/IconLabelList"/>
    <dgm:cxn modelId="{F3B8DDB0-A1E1-4B2F-B65A-C3D32633576B}" type="presParOf" srcId="{BE3E65C1-65F4-4F0B-85E4-7A6120FE716B}" destId="{7BBA7DC9-8FD0-4B13-9295-352461EF9675}" srcOrd="3" destOrd="0" presId="urn:microsoft.com/office/officeart/2018/2/layout/IconLabelList"/>
    <dgm:cxn modelId="{F0F7B984-1410-4A7D-82D8-BF80C1DCEDF8}" type="presParOf" srcId="{BE3E65C1-65F4-4F0B-85E4-7A6120FE716B}" destId="{A882D11D-917C-4EBC-A05B-D2FB971B6EF7}" srcOrd="4" destOrd="0" presId="urn:microsoft.com/office/officeart/2018/2/layout/IconLabelList"/>
    <dgm:cxn modelId="{99EB0DA4-F2AF-40F7-802D-3F930BF1864F}" type="presParOf" srcId="{A882D11D-917C-4EBC-A05B-D2FB971B6EF7}" destId="{C6F256F6-AD67-4241-938E-C1BF217C8666}" srcOrd="0" destOrd="0" presId="urn:microsoft.com/office/officeart/2018/2/layout/IconLabelList"/>
    <dgm:cxn modelId="{249044C5-8DBD-4765-A57F-E24338AAA847}" type="presParOf" srcId="{A882D11D-917C-4EBC-A05B-D2FB971B6EF7}" destId="{131A036F-225D-4F00-9F01-30851A86AB8F}" srcOrd="1" destOrd="0" presId="urn:microsoft.com/office/officeart/2018/2/layout/IconLabelList"/>
    <dgm:cxn modelId="{C0ECCA3E-3753-4E91-BB4A-8BEDA6FF2A1A}" type="presParOf" srcId="{A882D11D-917C-4EBC-A05B-D2FB971B6EF7}" destId="{FA3D5CEA-8931-403C-A7E1-D104C6DF027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CD39F7-6350-467F-A5FB-5586C3B3E1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9257B8-D7C6-48C1-93BB-AAAB75264AF0}">
      <dgm:prSet/>
      <dgm:spPr/>
      <dgm:t>
        <a:bodyPr/>
        <a:lstStyle/>
        <a:p>
          <a:r>
            <a:rPr lang="es-CO"/>
            <a:t>Convierte el texto en vectores numéricos mediante tokenización.</a:t>
          </a:r>
          <a:endParaRPr lang="en-US"/>
        </a:p>
      </dgm:t>
    </dgm:pt>
    <dgm:pt modelId="{6F2029C0-DF49-42C6-B7A4-4FEEE991831B}" type="parTrans" cxnId="{F80D135A-5C13-45D7-B239-52462391F932}">
      <dgm:prSet/>
      <dgm:spPr/>
      <dgm:t>
        <a:bodyPr/>
        <a:lstStyle/>
        <a:p>
          <a:endParaRPr lang="en-US"/>
        </a:p>
      </dgm:t>
    </dgm:pt>
    <dgm:pt modelId="{BD2A4146-00A1-4D46-AFCC-25B8F8595A14}" type="sibTrans" cxnId="{F80D135A-5C13-45D7-B239-52462391F932}">
      <dgm:prSet/>
      <dgm:spPr/>
      <dgm:t>
        <a:bodyPr/>
        <a:lstStyle/>
        <a:p>
          <a:endParaRPr lang="en-US"/>
        </a:p>
      </dgm:t>
    </dgm:pt>
    <dgm:pt modelId="{7816C4E7-7C11-4DA3-9107-A4B08580DE6F}">
      <dgm:prSet/>
      <dgm:spPr/>
      <dgm:t>
        <a:bodyPr/>
        <a:lstStyle/>
        <a:p>
          <a:r>
            <a:rPr lang="es-CO"/>
            <a:t>Usa mecanismos de atención para identificar las partes más relevantes del contexto.</a:t>
          </a:r>
          <a:endParaRPr lang="en-US"/>
        </a:p>
      </dgm:t>
    </dgm:pt>
    <dgm:pt modelId="{31262DED-74C7-4C5A-B6F7-F9971BF38390}" type="parTrans" cxnId="{53B78F3B-A8D1-49AB-9865-0520674F9272}">
      <dgm:prSet/>
      <dgm:spPr/>
      <dgm:t>
        <a:bodyPr/>
        <a:lstStyle/>
        <a:p>
          <a:endParaRPr lang="en-US"/>
        </a:p>
      </dgm:t>
    </dgm:pt>
    <dgm:pt modelId="{02BF5E50-55BA-45E8-97D5-AFEA3B9B1791}" type="sibTrans" cxnId="{53B78F3B-A8D1-49AB-9865-0520674F9272}">
      <dgm:prSet/>
      <dgm:spPr/>
      <dgm:t>
        <a:bodyPr/>
        <a:lstStyle/>
        <a:p>
          <a:endParaRPr lang="en-US"/>
        </a:p>
      </dgm:t>
    </dgm:pt>
    <dgm:pt modelId="{0358C5E9-A7F5-46E3-8B4E-C42619FA41BC}">
      <dgm:prSet/>
      <dgm:spPr/>
      <dgm:t>
        <a:bodyPr/>
        <a:lstStyle/>
        <a:p>
          <a:r>
            <a:rPr lang="es-CO"/>
            <a:t>Predice palabra por palabra (token por token) la respuesta más coherente.</a:t>
          </a:r>
          <a:endParaRPr lang="en-US"/>
        </a:p>
      </dgm:t>
    </dgm:pt>
    <dgm:pt modelId="{C80E9CA0-428A-43FF-92C9-AA64AAD3669B}" type="parTrans" cxnId="{A099D1FB-BEE5-4B26-A064-6C7F3C20ABA0}">
      <dgm:prSet/>
      <dgm:spPr/>
      <dgm:t>
        <a:bodyPr/>
        <a:lstStyle/>
        <a:p>
          <a:endParaRPr lang="en-US"/>
        </a:p>
      </dgm:t>
    </dgm:pt>
    <dgm:pt modelId="{81EA4261-7035-46F3-B34D-5A57F93608EF}" type="sibTrans" cxnId="{A099D1FB-BEE5-4B26-A064-6C7F3C20ABA0}">
      <dgm:prSet/>
      <dgm:spPr/>
      <dgm:t>
        <a:bodyPr/>
        <a:lstStyle/>
        <a:p>
          <a:endParaRPr lang="en-US"/>
        </a:p>
      </dgm:t>
    </dgm:pt>
    <dgm:pt modelId="{519F7D20-F4F3-49C9-8445-99C8E16FD3A5}">
      <dgm:prSet/>
      <dgm:spPr/>
      <dgm:t>
        <a:bodyPr/>
        <a:lstStyle/>
        <a:p>
          <a:r>
            <a:rPr lang="es-CO"/>
            <a:t>Ajusta la salida según el contexto, la probabilidad estadística y parámetros como temperatura o top-k.</a:t>
          </a:r>
          <a:endParaRPr lang="en-US"/>
        </a:p>
      </dgm:t>
    </dgm:pt>
    <dgm:pt modelId="{085ED31A-0EF4-43B7-9261-1F9234F182D4}" type="parTrans" cxnId="{0AF764C2-3581-4107-B21C-4F55B4F10234}">
      <dgm:prSet/>
      <dgm:spPr/>
      <dgm:t>
        <a:bodyPr/>
        <a:lstStyle/>
        <a:p>
          <a:endParaRPr lang="en-US"/>
        </a:p>
      </dgm:t>
    </dgm:pt>
    <dgm:pt modelId="{C725B698-7E3A-4C00-9CAD-061D0FBD95ED}" type="sibTrans" cxnId="{0AF764C2-3581-4107-B21C-4F55B4F10234}">
      <dgm:prSet/>
      <dgm:spPr/>
      <dgm:t>
        <a:bodyPr/>
        <a:lstStyle/>
        <a:p>
          <a:endParaRPr lang="en-US"/>
        </a:p>
      </dgm:t>
    </dgm:pt>
    <dgm:pt modelId="{010FA48A-89AD-4C6D-A146-F6BD5084C7E9}" type="pres">
      <dgm:prSet presAssocID="{B6CD39F7-6350-467F-A5FB-5586C3B3E119}" presName="root" presStyleCnt="0">
        <dgm:presLayoutVars>
          <dgm:dir/>
          <dgm:resizeHandles val="exact"/>
        </dgm:presLayoutVars>
      </dgm:prSet>
      <dgm:spPr/>
    </dgm:pt>
    <dgm:pt modelId="{1BB1E7B4-DF4A-4237-B63D-F5B0745197F0}" type="pres">
      <dgm:prSet presAssocID="{B6CD39F7-6350-467F-A5FB-5586C3B3E119}" presName="container" presStyleCnt="0">
        <dgm:presLayoutVars>
          <dgm:dir/>
          <dgm:resizeHandles val="exact"/>
        </dgm:presLayoutVars>
      </dgm:prSet>
      <dgm:spPr/>
    </dgm:pt>
    <dgm:pt modelId="{B4DBE55D-74A3-4893-93D7-371DF2F2CFA3}" type="pres">
      <dgm:prSet presAssocID="{BA9257B8-D7C6-48C1-93BB-AAAB75264AF0}" presName="compNode" presStyleCnt="0"/>
      <dgm:spPr/>
    </dgm:pt>
    <dgm:pt modelId="{F6F21131-1059-49A7-AE0C-5778ECE1761E}" type="pres">
      <dgm:prSet presAssocID="{BA9257B8-D7C6-48C1-93BB-AAAB75264AF0}" presName="iconBgRect" presStyleLbl="bgShp" presStyleIdx="0" presStyleCnt="4"/>
      <dgm:spPr/>
    </dgm:pt>
    <dgm:pt modelId="{2BF9EC84-7EB2-4F06-BE5D-EDDD65CE2429}" type="pres">
      <dgm:prSet presAssocID="{BA9257B8-D7C6-48C1-93BB-AAAB75264A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o"/>
        </a:ext>
      </dgm:extLst>
    </dgm:pt>
    <dgm:pt modelId="{6E992224-59E0-4F81-B113-09C693B42BF6}" type="pres">
      <dgm:prSet presAssocID="{BA9257B8-D7C6-48C1-93BB-AAAB75264AF0}" presName="spaceRect" presStyleCnt="0"/>
      <dgm:spPr/>
    </dgm:pt>
    <dgm:pt modelId="{E350CA15-C87E-473B-8211-D81AA8AF03EA}" type="pres">
      <dgm:prSet presAssocID="{BA9257B8-D7C6-48C1-93BB-AAAB75264AF0}" presName="textRect" presStyleLbl="revTx" presStyleIdx="0" presStyleCnt="4">
        <dgm:presLayoutVars>
          <dgm:chMax val="1"/>
          <dgm:chPref val="1"/>
        </dgm:presLayoutVars>
      </dgm:prSet>
      <dgm:spPr/>
    </dgm:pt>
    <dgm:pt modelId="{CAE82630-804A-4567-9C7D-78B74D818EF9}" type="pres">
      <dgm:prSet presAssocID="{BD2A4146-00A1-4D46-AFCC-25B8F8595A14}" presName="sibTrans" presStyleLbl="sibTrans2D1" presStyleIdx="0" presStyleCnt="0"/>
      <dgm:spPr/>
    </dgm:pt>
    <dgm:pt modelId="{58CEEB6D-2E57-40C9-9353-2FEDAE4A3894}" type="pres">
      <dgm:prSet presAssocID="{7816C4E7-7C11-4DA3-9107-A4B08580DE6F}" presName="compNode" presStyleCnt="0"/>
      <dgm:spPr/>
    </dgm:pt>
    <dgm:pt modelId="{F983FBB3-C351-418E-B660-6355E82A4AE5}" type="pres">
      <dgm:prSet presAssocID="{7816C4E7-7C11-4DA3-9107-A4B08580DE6F}" presName="iconBgRect" presStyleLbl="bgShp" presStyleIdx="1" presStyleCnt="4"/>
      <dgm:spPr/>
    </dgm:pt>
    <dgm:pt modelId="{3B913CD9-088C-47C3-BE6F-8124A958A37A}" type="pres">
      <dgm:prSet presAssocID="{7816C4E7-7C11-4DA3-9107-A4B08580DE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18C0E5B-F8A4-406E-B98E-E7BF636A8446}" type="pres">
      <dgm:prSet presAssocID="{7816C4E7-7C11-4DA3-9107-A4B08580DE6F}" presName="spaceRect" presStyleCnt="0"/>
      <dgm:spPr/>
    </dgm:pt>
    <dgm:pt modelId="{135CEEC0-091F-4152-BB4C-E40E5F67953B}" type="pres">
      <dgm:prSet presAssocID="{7816C4E7-7C11-4DA3-9107-A4B08580DE6F}" presName="textRect" presStyleLbl="revTx" presStyleIdx="1" presStyleCnt="4">
        <dgm:presLayoutVars>
          <dgm:chMax val="1"/>
          <dgm:chPref val="1"/>
        </dgm:presLayoutVars>
      </dgm:prSet>
      <dgm:spPr/>
    </dgm:pt>
    <dgm:pt modelId="{7CDA8180-69B2-4DB2-9AC8-72F59DF08EF6}" type="pres">
      <dgm:prSet presAssocID="{02BF5E50-55BA-45E8-97D5-AFEA3B9B1791}" presName="sibTrans" presStyleLbl="sibTrans2D1" presStyleIdx="0" presStyleCnt="0"/>
      <dgm:spPr/>
    </dgm:pt>
    <dgm:pt modelId="{141FFFFB-FBFA-4F93-AD1E-25C85DCAF6DA}" type="pres">
      <dgm:prSet presAssocID="{0358C5E9-A7F5-46E3-8B4E-C42619FA41BC}" presName="compNode" presStyleCnt="0"/>
      <dgm:spPr/>
    </dgm:pt>
    <dgm:pt modelId="{C974F1C9-C5D6-4B26-A4B2-C520FADE10D9}" type="pres">
      <dgm:prSet presAssocID="{0358C5E9-A7F5-46E3-8B4E-C42619FA41BC}" presName="iconBgRect" presStyleLbl="bgShp" presStyleIdx="2" presStyleCnt="4"/>
      <dgm:spPr/>
    </dgm:pt>
    <dgm:pt modelId="{29AC9F1D-78A1-4896-A207-E408062458A2}" type="pres">
      <dgm:prSet presAssocID="{0358C5E9-A7F5-46E3-8B4E-C42619FA41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742B79E7-BF17-4009-BA0F-7A7D20204346}" type="pres">
      <dgm:prSet presAssocID="{0358C5E9-A7F5-46E3-8B4E-C42619FA41BC}" presName="spaceRect" presStyleCnt="0"/>
      <dgm:spPr/>
    </dgm:pt>
    <dgm:pt modelId="{B1D7D197-C6CC-4F4D-ABBF-B1ADDE0E18DB}" type="pres">
      <dgm:prSet presAssocID="{0358C5E9-A7F5-46E3-8B4E-C42619FA41BC}" presName="textRect" presStyleLbl="revTx" presStyleIdx="2" presStyleCnt="4">
        <dgm:presLayoutVars>
          <dgm:chMax val="1"/>
          <dgm:chPref val="1"/>
        </dgm:presLayoutVars>
      </dgm:prSet>
      <dgm:spPr/>
    </dgm:pt>
    <dgm:pt modelId="{E5DAFD1C-2CAE-4AFD-AA53-AC195E8F4D6C}" type="pres">
      <dgm:prSet presAssocID="{81EA4261-7035-46F3-B34D-5A57F93608EF}" presName="sibTrans" presStyleLbl="sibTrans2D1" presStyleIdx="0" presStyleCnt="0"/>
      <dgm:spPr/>
    </dgm:pt>
    <dgm:pt modelId="{D5A86368-982C-4B8F-88E0-CBB3FC682EA3}" type="pres">
      <dgm:prSet presAssocID="{519F7D20-F4F3-49C9-8445-99C8E16FD3A5}" presName="compNode" presStyleCnt="0"/>
      <dgm:spPr/>
    </dgm:pt>
    <dgm:pt modelId="{4A79B3C7-8A7D-43D9-9CE0-F3E698AB21C5}" type="pres">
      <dgm:prSet presAssocID="{519F7D20-F4F3-49C9-8445-99C8E16FD3A5}" presName="iconBgRect" presStyleLbl="bgShp" presStyleIdx="3" presStyleCnt="4"/>
      <dgm:spPr/>
    </dgm:pt>
    <dgm:pt modelId="{53F527D6-986A-4B5E-A375-7B094B4162E3}" type="pres">
      <dgm:prSet presAssocID="{519F7D20-F4F3-49C9-8445-99C8E16FD3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dora"/>
        </a:ext>
      </dgm:extLst>
    </dgm:pt>
    <dgm:pt modelId="{2EC91AF8-6E3B-440E-AB21-B824860809DD}" type="pres">
      <dgm:prSet presAssocID="{519F7D20-F4F3-49C9-8445-99C8E16FD3A5}" presName="spaceRect" presStyleCnt="0"/>
      <dgm:spPr/>
    </dgm:pt>
    <dgm:pt modelId="{CEAD99CC-A27B-41B3-BB6C-08C71E256D56}" type="pres">
      <dgm:prSet presAssocID="{519F7D20-F4F3-49C9-8445-99C8E16FD3A5}" presName="textRect" presStyleLbl="revTx" presStyleIdx="3" presStyleCnt="4">
        <dgm:presLayoutVars>
          <dgm:chMax val="1"/>
          <dgm:chPref val="1"/>
        </dgm:presLayoutVars>
      </dgm:prSet>
      <dgm:spPr/>
    </dgm:pt>
  </dgm:ptLst>
  <dgm:cxnLst>
    <dgm:cxn modelId="{8ED7BD15-151B-4E48-B550-FAFFEF6A0C07}" type="presOf" srcId="{BA9257B8-D7C6-48C1-93BB-AAAB75264AF0}" destId="{E350CA15-C87E-473B-8211-D81AA8AF03EA}" srcOrd="0" destOrd="0" presId="urn:microsoft.com/office/officeart/2018/2/layout/IconCircleList"/>
    <dgm:cxn modelId="{53B78F3B-A8D1-49AB-9865-0520674F9272}" srcId="{B6CD39F7-6350-467F-A5FB-5586C3B3E119}" destId="{7816C4E7-7C11-4DA3-9107-A4B08580DE6F}" srcOrd="1" destOrd="0" parTransId="{31262DED-74C7-4C5A-B6F7-F9971BF38390}" sibTransId="{02BF5E50-55BA-45E8-97D5-AFEA3B9B1791}"/>
    <dgm:cxn modelId="{FEE00D62-C08D-4FFD-B398-6DC5C52A78C1}" type="presOf" srcId="{519F7D20-F4F3-49C9-8445-99C8E16FD3A5}" destId="{CEAD99CC-A27B-41B3-BB6C-08C71E256D56}" srcOrd="0" destOrd="0" presId="urn:microsoft.com/office/officeart/2018/2/layout/IconCircleList"/>
    <dgm:cxn modelId="{89158C66-EC90-47F4-B592-514D08DEE569}" type="presOf" srcId="{7816C4E7-7C11-4DA3-9107-A4B08580DE6F}" destId="{135CEEC0-091F-4152-BB4C-E40E5F67953B}" srcOrd="0" destOrd="0" presId="urn:microsoft.com/office/officeart/2018/2/layout/IconCircleList"/>
    <dgm:cxn modelId="{7AE06E49-E7CA-4571-ADBF-38FF8197568B}" type="presOf" srcId="{02BF5E50-55BA-45E8-97D5-AFEA3B9B1791}" destId="{7CDA8180-69B2-4DB2-9AC8-72F59DF08EF6}" srcOrd="0" destOrd="0" presId="urn:microsoft.com/office/officeart/2018/2/layout/IconCircleList"/>
    <dgm:cxn modelId="{F80D135A-5C13-45D7-B239-52462391F932}" srcId="{B6CD39F7-6350-467F-A5FB-5586C3B3E119}" destId="{BA9257B8-D7C6-48C1-93BB-AAAB75264AF0}" srcOrd="0" destOrd="0" parTransId="{6F2029C0-DF49-42C6-B7A4-4FEEE991831B}" sibTransId="{BD2A4146-00A1-4D46-AFCC-25B8F8595A14}"/>
    <dgm:cxn modelId="{48F3B198-E9E4-42C2-B59D-E84D78CB99CD}" type="presOf" srcId="{BD2A4146-00A1-4D46-AFCC-25B8F8595A14}" destId="{CAE82630-804A-4567-9C7D-78B74D818EF9}" srcOrd="0" destOrd="0" presId="urn:microsoft.com/office/officeart/2018/2/layout/IconCircleList"/>
    <dgm:cxn modelId="{0AF764C2-3581-4107-B21C-4F55B4F10234}" srcId="{B6CD39F7-6350-467F-A5FB-5586C3B3E119}" destId="{519F7D20-F4F3-49C9-8445-99C8E16FD3A5}" srcOrd="3" destOrd="0" parTransId="{085ED31A-0EF4-43B7-9261-1F9234F182D4}" sibTransId="{C725B698-7E3A-4C00-9CAD-061D0FBD95ED}"/>
    <dgm:cxn modelId="{25D7A9C7-35A8-4C3D-8606-FA8023C7F69C}" type="presOf" srcId="{0358C5E9-A7F5-46E3-8B4E-C42619FA41BC}" destId="{B1D7D197-C6CC-4F4D-ABBF-B1ADDE0E18DB}" srcOrd="0" destOrd="0" presId="urn:microsoft.com/office/officeart/2018/2/layout/IconCircleList"/>
    <dgm:cxn modelId="{CF4866EA-846D-4703-B1B5-C943F3A1B80E}" type="presOf" srcId="{B6CD39F7-6350-467F-A5FB-5586C3B3E119}" destId="{010FA48A-89AD-4C6D-A146-F6BD5084C7E9}" srcOrd="0" destOrd="0" presId="urn:microsoft.com/office/officeart/2018/2/layout/IconCircleList"/>
    <dgm:cxn modelId="{01B84DF9-5B5B-4770-8A22-3398C9978A08}" type="presOf" srcId="{81EA4261-7035-46F3-B34D-5A57F93608EF}" destId="{E5DAFD1C-2CAE-4AFD-AA53-AC195E8F4D6C}" srcOrd="0" destOrd="0" presId="urn:microsoft.com/office/officeart/2018/2/layout/IconCircleList"/>
    <dgm:cxn modelId="{A099D1FB-BEE5-4B26-A064-6C7F3C20ABA0}" srcId="{B6CD39F7-6350-467F-A5FB-5586C3B3E119}" destId="{0358C5E9-A7F5-46E3-8B4E-C42619FA41BC}" srcOrd="2" destOrd="0" parTransId="{C80E9CA0-428A-43FF-92C9-AA64AAD3669B}" sibTransId="{81EA4261-7035-46F3-B34D-5A57F93608EF}"/>
    <dgm:cxn modelId="{BD40DC26-F6E3-4D7C-AA53-76183273D7E2}" type="presParOf" srcId="{010FA48A-89AD-4C6D-A146-F6BD5084C7E9}" destId="{1BB1E7B4-DF4A-4237-B63D-F5B0745197F0}" srcOrd="0" destOrd="0" presId="urn:microsoft.com/office/officeart/2018/2/layout/IconCircleList"/>
    <dgm:cxn modelId="{26C99E9C-7EC5-4B5E-A693-35E3B42BF024}" type="presParOf" srcId="{1BB1E7B4-DF4A-4237-B63D-F5B0745197F0}" destId="{B4DBE55D-74A3-4893-93D7-371DF2F2CFA3}" srcOrd="0" destOrd="0" presId="urn:microsoft.com/office/officeart/2018/2/layout/IconCircleList"/>
    <dgm:cxn modelId="{B89B5435-0ED9-49AD-AD3F-3DD8D3D316C3}" type="presParOf" srcId="{B4DBE55D-74A3-4893-93D7-371DF2F2CFA3}" destId="{F6F21131-1059-49A7-AE0C-5778ECE1761E}" srcOrd="0" destOrd="0" presId="urn:microsoft.com/office/officeart/2018/2/layout/IconCircleList"/>
    <dgm:cxn modelId="{A8DF74E9-3A68-433D-9418-044574045DBE}" type="presParOf" srcId="{B4DBE55D-74A3-4893-93D7-371DF2F2CFA3}" destId="{2BF9EC84-7EB2-4F06-BE5D-EDDD65CE2429}" srcOrd="1" destOrd="0" presId="urn:microsoft.com/office/officeart/2018/2/layout/IconCircleList"/>
    <dgm:cxn modelId="{EECB90A0-79E1-452C-BEF1-3119A130B495}" type="presParOf" srcId="{B4DBE55D-74A3-4893-93D7-371DF2F2CFA3}" destId="{6E992224-59E0-4F81-B113-09C693B42BF6}" srcOrd="2" destOrd="0" presId="urn:microsoft.com/office/officeart/2018/2/layout/IconCircleList"/>
    <dgm:cxn modelId="{853130D9-0FA6-4ADE-A8AC-5DE440027874}" type="presParOf" srcId="{B4DBE55D-74A3-4893-93D7-371DF2F2CFA3}" destId="{E350CA15-C87E-473B-8211-D81AA8AF03EA}" srcOrd="3" destOrd="0" presId="urn:microsoft.com/office/officeart/2018/2/layout/IconCircleList"/>
    <dgm:cxn modelId="{15FEA1F9-D227-4F66-8E90-FD1CA7E52843}" type="presParOf" srcId="{1BB1E7B4-DF4A-4237-B63D-F5B0745197F0}" destId="{CAE82630-804A-4567-9C7D-78B74D818EF9}" srcOrd="1" destOrd="0" presId="urn:microsoft.com/office/officeart/2018/2/layout/IconCircleList"/>
    <dgm:cxn modelId="{18B0EBF8-EBB8-4C16-AD65-DDF1B4FACECE}" type="presParOf" srcId="{1BB1E7B4-DF4A-4237-B63D-F5B0745197F0}" destId="{58CEEB6D-2E57-40C9-9353-2FEDAE4A3894}" srcOrd="2" destOrd="0" presId="urn:microsoft.com/office/officeart/2018/2/layout/IconCircleList"/>
    <dgm:cxn modelId="{12321C4A-F51D-4787-9AC1-3D2A22A59DBB}" type="presParOf" srcId="{58CEEB6D-2E57-40C9-9353-2FEDAE4A3894}" destId="{F983FBB3-C351-418E-B660-6355E82A4AE5}" srcOrd="0" destOrd="0" presId="urn:microsoft.com/office/officeart/2018/2/layout/IconCircleList"/>
    <dgm:cxn modelId="{9E048144-54F3-4DFB-9E41-1BA6B8D1C10A}" type="presParOf" srcId="{58CEEB6D-2E57-40C9-9353-2FEDAE4A3894}" destId="{3B913CD9-088C-47C3-BE6F-8124A958A37A}" srcOrd="1" destOrd="0" presId="urn:microsoft.com/office/officeart/2018/2/layout/IconCircleList"/>
    <dgm:cxn modelId="{827C6AED-E4E8-4998-8CF3-40317F6E9E7B}" type="presParOf" srcId="{58CEEB6D-2E57-40C9-9353-2FEDAE4A3894}" destId="{E18C0E5B-F8A4-406E-B98E-E7BF636A8446}" srcOrd="2" destOrd="0" presId="urn:microsoft.com/office/officeart/2018/2/layout/IconCircleList"/>
    <dgm:cxn modelId="{91350B1A-3EEA-4EB3-B0AA-E7925E76D7BC}" type="presParOf" srcId="{58CEEB6D-2E57-40C9-9353-2FEDAE4A3894}" destId="{135CEEC0-091F-4152-BB4C-E40E5F67953B}" srcOrd="3" destOrd="0" presId="urn:microsoft.com/office/officeart/2018/2/layout/IconCircleList"/>
    <dgm:cxn modelId="{B50B761B-7976-4E47-AB7E-D4783265246A}" type="presParOf" srcId="{1BB1E7B4-DF4A-4237-B63D-F5B0745197F0}" destId="{7CDA8180-69B2-4DB2-9AC8-72F59DF08EF6}" srcOrd="3" destOrd="0" presId="urn:microsoft.com/office/officeart/2018/2/layout/IconCircleList"/>
    <dgm:cxn modelId="{D045329E-2569-43CE-BBB7-9F69A0A9C686}" type="presParOf" srcId="{1BB1E7B4-DF4A-4237-B63D-F5B0745197F0}" destId="{141FFFFB-FBFA-4F93-AD1E-25C85DCAF6DA}" srcOrd="4" destOrd="0" presId="urn:microsoft.com/office/officeart/2018/2/layout/IconCircleList"/>
    <dgm:cxn modelId="{7D8E568B-6417-4598-9D1F-721B5AC59F47}" type="presParOf" srcId="{141FFFFB-FBFA-4F93-AD1E-25C85DCAF6DA}" destId="{C974F1C9-C5D6-4B26-A4B2-C520FADE10D9}" srcOrd="0" destOrd="0" presId="urn:microsoft.com/office/officeart/2018/2/layout/IconCircleList"/>
    <dgm:cxn modelId="{A5E65CD7-CD20-4921-B118-884B4372B934}" type="presParOf" srcId="{141FFFFB-FBFA-4F93-AD1E-25C85DCAF6DA}" destId="{29AC9F1D-78A1-4896-A207-E408062458A2}" srcOrd="1" destOrd="0" presId="urn:microsoft.com/office/officeart/2018/2/layout/IconCircleList"/>
    <dgm:cxn modelId="{297D8E2B-3318-47F6-8B71-8DB346AB9A81}" type="presParOf" srcId="{141FFFFB-FBFA-4F93-AD1E-25C85DCAF6DA}" destId="{742B79E7-BF17-4009-BA0F-7A7D20204346}" srcOrd="2" destOrd="0" presId="urn:microsoft.com/office/officeart/2018/2/layout/IconCircleList"/>
    <dgm:cxn modelId="{EEB0269A-FF2D-4C07-AF6C-5D0B5925A4B3}" type="presParOf" srcId="{141FFFFB-FBFA-4F93-AD1E-25C85DCAF6DA}" destId="{B1D7D197-C6CC-4F4D-ABBF-B1ADDE0E18DB}" srcOrd="3" destOrd="0" presId="urn:microsoft.com/office/officeart/2018/2/layout/IconCircleList"/>
    <dgm:cxn modelId="{FC7482C6-EE69-487C-A324-EFACFB04E120}" type="presParOf" srcId="{1BB1E7B4-DF4A-4237-B63D-F5B0745197F0}" destId="{E5DAFD1C-2CAE-4AFD-AA53-AC195E8F4D6C}" srcOrd="5" destOrd="0" presId="urn:microsoft.com/office/officeart/2018/2/layout/IconCircleList"/>
    <dgm:cxn modelId="{B5900A8C-0273-46A2-AD4A-A27307896517}" type="presParOf" srcId="{1BB1E7B4-DF4A-4237-B63D-F5B0745197F0}" destId="{D5A86368-982C-4B8F-88E0-CBB3FC682EA3}" srcOrd="6" destOrd="0" presId="urn:microsoft.com/office/officeart/2018/2/layout/IconCircleList"/>
    <dgm:cxn modelId="{7C8B59D2-68D6-4422-A90C-E9272AE13082}" type="presParOf" srcId="{D5A86368-982C-4B8F-88E0-CBB3FC682EA3}" destId="{4A79B3C7-8A7D-43D9-9CE0-F3E698AB21C5}" srcOrd="0" destOrd="0" presId="urn:microsoft.com/office/officeart/2018/2/layout/IconCircleList"/>
    <dgm:cxn modelId="{F896CDB8-CDA2-49AE-B684-C5C2C1EEB8D2}" type="presParOf" srcId="{D5A86368-982C-4B8F-88E0-CBB3FC682EA3}" destId="{53F527D6-986A-4B5E-A375-7B094B4162E3}" srcOrd="1" destOrd="0" presId="urn:microsoft.com/office/officeart/2018/2/layout/IconCircleList"/>
    <dgm:cxn modelId="{CA20ED66-6BFC-4070-BCED-A5B570AAF6FC}" type="presParOf" srcId="{D5A86368-982C-4B8F-88E0-CBB3FC682EA3}" destId="{2EC91AF8-6E3B-440E-AB21-B824860809DD}" srcOrd="2" destOrd="0" presId="urn:microsoft.com/office/officeart/2018/2/layout/IconCircleList"/>
    <dgm:cxn modelId="{6509C3F8-1C03-48D1-B98A-AF1FE2813CB0}" type="presParOf" srcId="{D5A86368-982C-4B8F-88E0-CBB3FC682EA3}" destId="{CEAD99CC-A27B-41B3-BB6C-08C71E256D5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784CF9-AA1C-4442-AF8D-AC5103B615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8A98CA-1B58-40EF-9556-04E7575AA58B}">
      <dgm:prSet/>
      <dgm:spPr/>
      <dgm:t>
        <a:bodyPr/>
        <a:lstStyle/>
        <a:p>
          <a:r>
            <a:rPr lang="es-CO"/>
            <a:t>ChatGPT funciona como un estudiante que ya ha leído millones de libros: no abre un libro nuevo en clase, sino que responde con lo que recuerda, generando explicaciones basadas en su entrenamiento.</a:t>
          </a:r>
          <a:endParaRPr lang="en-US"/>
        </a:p>
      </dgm:t>
    </dgm:pt>
    <dgm:pt modelId="{93F5D90A-82C1-487A-BF3F-39A01FDAC0ED}" type="parTrans" cxnId="{EF956F6B-9089-43ED-BA67-16D746DEF903}">
      <dgm:prSet/>
      <dgm:spPr/>
      <dgm:t>
        <a:bodyPr/>
        <a:lstStyle/>
        <a:p>
          <a:endParaRPr lang="en-US"/>
        </a:p>
      </dgm:t>
    </dgm:pt>
    <dgm:pt modelId="{E8203F45-5E7D-4FC1-829D-BE19239678F6}" type="sibTrans" cxnId="{EF956F6B-9089-43ED-BA67-16D746DEF903}">
      <dgm:prSet/>
      <dgm:spPr/>
      <dgm:t>
        <a:bodyPr/>
        <a:lstStyle/>
        <a:p>
          <a:endParaRPr lang="en-US"/>
        </a:p>
      </dgm:t>
    </dgm:pt>
    <dgm:pt modelId="{D3001EBA-658A-4E6F-BFA6-31970694D356}">
      <dgm:prSet/>
      <dgm:spPr/>
      <dgm:t>
        <a:bodyPr/>
        <a:lstStyle/>
        <a:p>
          <a:r>
            <a:rPr lang="es-CO"/>
            <a:t>De esta forma, en docencia, ChatGPT no reemplaza al docente, pero sí puede ser un asistente poderoso para explicar conceptos, generar materiales y responder preguntas en tiempo real.</a:t>
          </a:r>
          <a:endParaRPr lang="en-US"/>
        </a:p>
      </dgm:t>
    </dgm:pt>
    <dgm:pt modelId="{4628F485-6246-474D-8B74-A294EABA4F40}" type="parTrans" cxnId="{4EFFD29F-BFEC-499E-A01F-91C8472E8073}">
      <dgm:prSet/>
      <dgm:spPr/>
      <dgm:t>
        <a:bodyPr/>
        <a:lstStyle/>
        <a:p>
          <a:endParaRPr lang="en-US"/>
        </a:p>
      </dgm:t>
    </dgm:pt>
    <dgm:pt modelId="{2EA4076B-DF85-4D96-A9EC-9AA14C14F7CD}" type="sibTrans" cxnId="{4EFFD29F-BFEC-499E-A01F-91C8472E8073}">
      <dgm:prSet/>
      <dgm:spPr/>
      <dgm:t>
        <a:bodyPr/>
        <a:lstStyle/>
        <a:p>
          <a:endParaRPr lang="en-US"/>
        </a:p>
      </dgm:t>
    </dgm:pt>
    <dgm:pt modelId="{D456AD22-C46C-4AE1-B107-E3FA33400A3F}" type="pres">
      <dgm:prSet presAssocID="{10784CF9-AA1C-4442-AF8D-AC5103B615B6}" presName="root" presStyleCnt="0">
        <dgm:presLayoutVars>
          <dgm:dir/>
          <dgm:resizeHandles val="exact"/>
        </dgm:presLayoutVars>
      </dgm:prSet>
      <dgm:spPr/>
    </dgm:pt>
    <dgm:pt modelId="{C64A358E-1E82-4405-B517-C22B333EDBBE}" type="pres">
      <dgm:prSet presAssocID="{288A98CA-1B58-40EF-9556-04E7575AA58B}" presName="compNode" presStyleCnt="0"/>
      <dgm:spPr/>
    </dgm:pt>
    <dgm:pt modelId="{6613F30D-B26D-44CA-ADD6-D3803E9E07C2}" type="pres">
      <dgm:prSet presAssocID="{288A98CA-1B58-40EF-9556-04E7575AA5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3E299AD0-64E3-4D5E-A4EC-ED3E3EBF7EDF}" type="pres">
      <dgm:prSet presAssocID="{288A98CA-1B58-40EF-9556-04E7575AA58B}" presName="spaceRect" presStyleCnt="0"/>
      <dgm:spPr/>
    </dgm:pt>
    <dgm:pt modelId="{82C79284-582B-44C1-9CCD-B5AA8653C1A5}" type="pres">
      <dgm:prSet presAssocID="{288A98CA-1B58-40EF-9556-04E7575AA58B}" presName="textRect" presStyleLbl="revTx" presStyleIdx="0" presStyleCnt="2">
        <dgm:presLayoutVars>
          <dgm:chMax val="1"/>
          <dgm:chPref val="1"/>
        </dgm:presLayoutVars>
      </dgm:prSet>
      <dgm:spPr/>
    </dgm:pt>
    <dgm:pt modelId="{32DAE929-9AF9-41AB-9A08-7BCD09521C1F}" type="pres">
      <dgm:prSet presAssocID="{E8203F45-5E7D-4FC1-829D-BE19239678F6}" presName="sibTrans" presStyleCnt="0"/>
      <dgm:spPr/>
    </dgm:pt>
    <dgm:pt modelId="{06340864-6475-4618-84E0-0F244644FDA8}" type="pres">
      <dgm:prSet presAssocID="{D3001EBA-658A-4E6F-BFA6-31970694D356}" presName="compNode" presStyleCnt="0"/>
      <dgm:spPr/>
    </dgm:pt>
    <dgm:pt modelId="{E19D51F5-B77D-4CBA-83E1-5A8993E087EE}" type="pres">
      <dgm:prSet presAssocID="{D3001EBA-658A-4E6F-BFA6-31970694D3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ula de clases"/>
        </a:ext>
      </dgm:extLst>
    </dgm:pt>
    <dgm:pt modelId="{C69AC892-561A-4C2E-A7AC-D1A1CF41B2ED}" type="pres">
      <dgm:prSet presAssocID="{D3001EBA-658A-4E6F-BFA6-31970694D356}" presName="spaceRect" presStyleCnt="0"/>
      <dgm:spPr/>
    </dgm:pt>
    <dgm:pt modelId="{4DECFE60-6236-4DD3-9456-ABF5A9C11B1B}" type="pres">
      <dgm:prSet presAssocID="{D3001EBA-658A-4E6F-BFA6-31970694D356}" presName="textRect" presStyleLbl="revTx" presStyleIdx="1" presStyleCnt="2">
        <dgm:presLayoutVars>
          <dgm:chMax val="1"/>
          <dgm:chPref val="1"/>
        </dgm:presLayoutVars>
      </dgm:prSet>
      <dgm:spPr/>
    </dgm:pt>
  </dgm:ptLst>
  <dgm:cxnLst>
    <dgm:cxn modelId="{A33ABC33-5093-48B4-BC42-A149FD84DCA1}" type="presOf" srcId="{288A98CA-1B58-40EF-9556-04E7575AA58B}" destId="{82C79284-582B-44C1-9CCD-B5AA8653C1A5}" srcOrd="0" destOrd="0" presId="urn:microsoft.com/office/officeart/2018/2/layout/IconLabelList"/>
    <dgm:cxn modelId="{EF956F6B-9089-43ED-BA67-16D746DEF903}" srcId="{10784CF9-AA1C-4442-AF8D-AC5103B615B6}" destId="{288A98CA-1B58-40EF-9556-04E7575AA58B}" srcOrd="0" destOrd="0" parTransId="{93F5D90A-82C1-487A-BF3F-39A01FDAC0ED}" sibTransId="{E8203F45-5E7D-4FC1-829D-BE19239678F6}"/>
    <dgm:cxn modelId="{C5432554-0DDA-4292-83CD-648AD0F2A8B7}" type="presOf" srcId="{D3001EBA-658A-4E6F-BFA6-31970694D356}" destId="{4DECFE60-6236-4DD3-9456-ABF5A9C11B1B}" srcOrd="0" destOrd="0" presId="urn:microsoft.com/office/officeart/2018/2/layout/IconLabelList"/>
    <dgm:cxn modelId="{8ABE327C-9F55-4201-B2D0-2E22273339A5}" type="presOf" srcId="{10784CF9-AA1C-4442-AF8D-AC5103B615B6}" destId="{D456AD22-C46C-4AE1-B107-E3FA33400A3F}" srcOrd="0" destOrd="0" presId="urn:microsoft.com/office/officeart/2018/2/layout/IconLabelList"/>
    <dgm:cxn modelId="{4EFFD29F-BFEC-499E-A01F-91C8472E8073}" srcId="{10784CF9-AA1C-4442-AF8D-AC5103B615B6}" destId="{D3001EBA-658A-4E6F-BFA6-31970694D356}" srcOrd="1" destOrd="0" parTransId="{4628F485-6246-474D-8B74-A294EABA4F40}" sibTransId="{2EA4076B-DF85-4D96-A9EC-9AA14C14F7CD}"/>
    <dgm:cxn modelId="{19BB4D02-0FC9-4988-8E9B-8B8ACFBD9FAE}" type="presParOf" srcId="{D456AD22-C46C-4AE1-B107-E3FA33400A3F}" destId="{C64A358E-1E82-4405-B517-C22B333EDBBE}" srcOrd="0" destOrd="0" presId="urn:microsoft.com/office/officeart/2018/2/layout/IconLabelList"/>
    <dgm:cxn modelId="{5ABE9BBA-C1E5-4942-BAC6-05E6456D377E}" type="presParOf" srcId="{C64A358E-1E82-4405-B517-C22B333EDBBE}" destId="{6613F30D-B26D-44CA-ADD6-D3803E9E07C2}" srcOrd="0" destOrd="0" presId="urn:microsoft.com/office/officeart/2018/2/layout/IconLabelList"/>
    <dgm:cxn modelId="{A314852B-D65C-4C82-B1D1-723BC2FA5B12}" type="presParOf" srcId="{C64A358E-1E82-4405-B517-C22B333EDBBE}" destId="{3E299AD0-64E3-4D5E-A4EC-ED3E3EBF7EDF}" srcOrd="1" destOrd="0" presId="urn:microsoft.com/office/officeart/2018/2/layout/IconLabelList"/>
    <dgm:cxn modelId="{B5B58F77-1449-48DF-B9A8-FC8CFCE31897}" type="presParOf" srcId="{C64A358E-1E82-4405-B517-C22B333EDBBE}" destId="{82C79284-582B-44C1-9CCD-B5AA8653C1A5}" srcOrd="2" destOrd="0" presId="urn:microsoft.com/office/officeart/2018/2/layout/IconLabelList"/>
    <dgm:cxn modelId="{4E43503D-D550-4238-8A1A-FDBBBEDE616E}" type="presParOf" srcId="{D456AD22-C46C-4AE1-B107-E3FA33400A3F}" destId="{32DAE929-9AF9-41AB-9A08-7BCD09521C1F}" srcOrd="1" destOrd="0" presId="urn:microsoft.com/office/officeart/2018/2/layout/IconLabelList"/>
    <dgm:cxn modelId="{E13C6341-A801-48BC-A078-011623B89062}" type="presParOf" srcId="{D456AD22-C46C-4AE1-B107-E3FA33400A3F}" destId="{06340864-6475-4618-84E0-0F244644FDA8}" srcOrd="2" destOrd="0" presId="urn:microsoft.com/office/officeart/2018/2/layout/IconLabelList"/>
    <dgm:cxn modelId="{5DBC6D6E-83C3-48A3-8149-AC006B3570FA}" type="presParOf" srcId="{06340864-6475-4618-84E0-0F244644FDA8}" destId="{E19D51F5-B77D-4CBA-83E1-5A8993E087EE}" srcOrd="0" destOrd="0" presId="urn:microsoft.com/office/officeart/2018/2/layout/IconLabelList"/>
    <dgm:cxn modelId="{6AC17B0F-6284-45A7-9D6A-62014D403A36}" type="presParOf" srcId="{06340864-6475-4618-84E0-0F244644FDA8}" destId="{C69AC892-561A-4C2E-A7AC-D1A1CF41B2ED}" srcOrd="1" destOrd="0" presId="urn:microsoft.com/office/officeart/2018/2/layout/IconLabelList"/>
    <dgm:cxn modelId="{31AD58B8-31DF-4B9C-AABB-A9CB933F5388}" type="presParOf" srcId="{06340864-6475-4618-84E0-0F244644FDA8}" destId="{4DECFE60-6236-4DD3-9456-ABF5A9C11B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9F6C068-A6DE-4C0E-9372-17CF4A0C6E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7D1875-D2A0-454D-8E0E-BF15C8EBE5A1}">
      <dgm:prSet/>
      <dgm:spPr/>
      <dgm:t>
        <a:bodyPr/>
        <a:lstStyle/>
        <a:p>
          <a:r>
            <a:rPr lang="es-CO"/>
            <a:t>Este principio, fundamental en la informática, se aplica directamente al uso de la IA. Si la entrada (el prompt) es de baja calidad o ambigua, la salida de la IA también lo será.</a:t>
          </a:r>
          <a:endParaRPr lang="en-US"/>
        </a:p>
      </dgm:t>
    </dgm:pt>
    <dgm:pt modelId="{5F0FF0C4-9A5D-4790-A450-D889236A557A}" type="parTrans" cxnId="{9043B004-E026-4195-9829-D0038DE79EDE}">
      <dgm:prSet/>
      <dgm:spPr/>
      <dgm:t>
        <a:bodyPr/>
        <a:lstStyle/>
        <a:p>
          <a:endParaRPr lang="en-US"/>
        </a:p>
      </dgm:t>
    </dgm:pt>
    <dgm:pt modelId="{805D0C48-7747-4F56-A403-B842CEC09073}" type="sibTrans" cxnId="{9043B004-E026-4195-9829-D0038DE79EDE}">
      <dgm:prSet/>
      <dgm:spPr/>
      <dgm:t>
        <a:bodyPr/>
        <a:lstStyle/>
        <a:p>
          <a:endParaRPr lang="en-US"/>
        </a:p>
      </dgm:t>
    </dgm:pt>
    <dgm:pt modelId="{D992FD79-713B-4D43-849B-B28BF8496525}">
      <dgm:prSet/>
      <dgm:spPr/>
      <dgm:t>
        <a:bodyPr/>
        <a:lstStyle/>
        <a:p>
          <a:r>
            <a:rPr lang="es-CO"/>
            <a:t>Prompts vagos → Respuestas genéricas: Si pides "háblame de historia", la IA dará una visión muy general.</a:t>
          </a:r>
          <a:endParaRPr lang="en-US"/>
        </a:p>
      </dgm:t>
    </dgm:pt>
    <dgm:pt modelId="{A4658EE9-742A-4695-A33B-A7A1C42B8D9D}" type="parTrans" cxnId="{0D66CBEF-DD8A-4536-B628-2C58F0E27852}">
      <dgm:prSet/>
      <dgm:spPr/>
      <dgm:t>
        <a:bodyPr/>
        <a:lstStyle/>
        <a:p>
          <a:endParaRPr lang="en-US"/>
        </a:p>
      </dgm:t>
    </dgm:pt>
    <dgm:pt modelId="{64EE941F-CEBD-4487-9EC5-345E709A6F7B}" type="sibTrans" cxnId="{0D66CBEF-DD8A-4536-B628-2C58F0E27852}">
      <dgm:prSet/>
      <dgm:spPr/>
      <dgm:t>
        <a:bodyPr/>
        <a:lstStyle/>
        <a:p>
          <a:endParaRPr lang="en-US"/>
        </a:p>
      </dgm:t>
    </dgm:pt>
    <dgm:pt modelId="{C1924F9C-C77C-41D1-AF55-4F396A301125}">
      <dgm:prSet/>
      <dgm:spPr/>
      <dgm:t>
        <a:bodyPr/>
        <a:lstStyle/>
        <a:p>
          <a:r>
            <a:rPr lang="es-CO"/>
            <a:t>Prompts específicos → Respuestas precisas: "Explica la Revolución Francesa, centrándote en sus causas económicas y el papel de Robespierre, para estudiantes de secundaria."</a:t>
          </a:r>
          <a:endParaRPr lang="en-US"/>
        </a:p>
      </dgm:t>
    </dgm:pt>
    <dgm:pt modelId="{08181F43-B3B8-426C-9C72-30D1C4FAB05E}" type="parTrans" cxnId="{0AB9A072-CC30-421F-A566-62DF9A717253}">
      <dgm:prSet/>
      <dgm:spPr/>
      <dgm:t>
        <a:bodyPr/>
        <a:lstStyle/>
        <a:p>
          <a:endParaRPr lang="en-US"/>
        </a:p>
      </dgm:t>
    </dgm:pt>
    <dgm:pt modelId="{273DB184-24CC-405D-AABB-373FC2F5FA7B}" type="sibTrans" cxnId="{0AB9A072-CC30-421F-A566-62DF9A717253}">
      <dgm:prSet/>
      <dgm:spPr/>
      <dgm:t>
        <a:bodyPr/>
        <a:lstStyle/>
        <a:p>
          <a:endParaRPr lang="en-US"/>
        </a:p>
      </dgm:t>
    </dgm:pt>
    <dgm:pt modelId="{69998954-2E78-4651-8976-80992CF7A57D}">
      <dgm:prSet/>
      <dgm:spPr/>
      <dgm:t>
        <a:bodyPr/>
        <a:lstStyle/>
        <a:p>
          <a:r>
            <a:rPr lang="es-CO"/>
            <a:t>Prompts estructurados → Respuestas organizadas: Pedir el contenido en bullet points, en una tabla o con secciones específicas.</a:t>
          </a:r>
          <a:endParaRPr lang="en-US"/>
        </a:p>
      </dgm:t>
    </dgm:pt>
    <dgm:pt modelId="{3122DC1C-1DB4-490D-8FE6-0A029D5347E3}" type="parTrans" cxnId="{3DD768F8-7365-4475-AFB4-CD57DA86CAB2}">
      <dgm:prSet/>
      <dgm:spPr/>
      <dgm:t>
        <a:bodyPr/>
        <a:lstStyle/>
        <a:p>
          <a:endParaRPr lang="en-US"/>
        </a:p>
      </dgm:t>
    </dgm:pt>
    <dgm:pt modelId="{BEDC9FAC-06AC-49CD-B436-C2F57AD20EB9}" type="sibTrans" cxnId="{3DD768F8-7365-4475-AFB4-CD57DA86CAB2}">
      <dgm:prSet/>
      <dgm:spPr/>
      <dgm:t>
        <a:bodyPr/>
        <a:lstStyle/>
        <a:p>
          <a:endParaRPr lang="en-US"/>
        </a:p>
      </dgm:t>
    </dgm:pt>
    <dgm:pt modelId="{89A76325-6D7B-4723-B189-A7C337E00789}">
      <dgm:prSet/>
      <dgm:spPr/>
      <dgm:t>
        <a:bodyPr/>
        <a:lstStyle/>
        <a:p>
          <a:r>
            <a:rPr lang="es-CO"/>
            <a:t>Prompts contextualizados → Respuestas relevantes: Proporcionar información de fondo o el propósito de la solicitud, para que la IA entienda el "por qué" detrás de la pregunta.</a:t>
          </a:r>
          <a:endParaRPr lang="en-US"/>
        </a:p>
      </dgm:t>
    </dgm:pt>
    <dgm:pt modelId="{0399CDD5-C8E8-44AD-BA23-DE8A0FE3DE23}" type="parTrans" cxnId="{74C2C73B-BB7C-4D0A-A7D1-8555750CFD6C}">
      <dgm:prSet/>
      <dgm:spPr/>
      <dgm:t>
        <a:bodyPr/>
        <a:lstStyle/>
        <a:p>
          <a:endParaRPr lang="en-US"/>
        </a:p>
      </dgm:t>
    </dgm:pt>
    <dgm:pt modelId="{15ACDA30-B95F-4455-8F0B-61F610D8287A}" type="sibTrans" cxnId="{74C2C73B-BB7C-4D0A-A7D1-8555750CFD6C}">
      <dgm:prSet/>
      <dgm:spPr/>
      <dgm:t>
        <a:bodyPr/>
        <a:lstStyle/>
        <a:p>
          <a:endParaRPr lang="en-US"/>
        </a:p>
      </dgm:t>
    </dgm:pt>
    <dgm:pt modelId="{0E1EF1AB-16E1-4011-8B7B-662CD86117E0}" type="pres">
      <dgm:prSet presAssocID="{D9F6C068-A6DE-4C0E-9372-17CF4A0C6E9F}" presName="root" presStyleCnt="0">
        <dgm:presLayoutVars>
          <dgm:dir/>
          <dgm:resizeHandles val="exact"/>
        </dgm:presLayoutVars>
      </dgm:prSet>
      <dgm:spPr/>
    </dgm:pt>
    <dgm:pt modelId="{0FFEBAF6-0389-4E33-A70B-D1B39C2DE3BE}" type="pres">
      <dgm:prSet presAssocID="{877D1875-D2A0-454D-8E0E-BF15C8EBE5A1}" presName="compNode" presStyleCnt="0"/>
      <dgm:spPr/>
    </dgm:pt>
    <dgm:pt modelId="{C2298469-BB81-4485-8171-1536DD2E4B48}" type="pres">
      <dgm:prSet presAssocID="{877D1875-D2A0-454D-8E0E-BF15C8EBE5A1}" presName="bgRect" presStyleLbl="bgShp" presStyleIdx="0" presStyleCnt="5"/>
      <dgm:spPr/>
    </dgm:pt>
    <dgm:pt modelId="{84779AEA-B659-4EF5-B8F2-5B3CAA7B1507}" type="pres">
      <dgm:prSet presAssocID="{877D1875-D2A0-454D-8E0E-BF15C8EBE5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145F96A9-9FA0-450F-B2B4-011EB254C095}" type="pres">
      <dgm:prSet presAssocID="{877D1875-D2A0-454D-8E0E-BF15C8EBE5A1}" presName="spaceRect" presStyleCnt="0"/>
      <dgm:spPr/>
    </dgm:pt>
    <dgm:pt modelId="{5853F8E5-014D-4EBF-BB6B-613813648B15}" type="pres">
      <dgm:prSet presAssocID="{877D1875-D2A0-454D-8E0E-BF15C8EBE5A1}" presName="parTx" presStyleLbl="revTx" presStyleIdx="0" presStyleCnt="5">
        <dgm:presLayoutVars>
          <dgm:chMax val="0"/>
          <dgm:chPref val="0"/>
        </dgm:presLayoutVars>
      </dgm:prSet>
      <dgm:spPr/>
    </dgm:pt>
    <dgm:pt modelId="{2592E879-E214-4F15-A1D8-82B39A4E9C14}" type="pres">
      <dgm:prSet presAssocID="{805D0C48-7747-4F56-A403-B842CEC09073}" presName="sibTrans" presStyleCnt="0"/>
      <dgm:spPr/>
    </dgm:pt>
    <dgm:pt modelId="{12C76FF7-3393-4B4E-9FC2-DE16C47939A7}" type="pres">
      <dgm:prSet presAssocID="{D992FD79-713B-4D43-849B-B28BF8496525}" presName="compNode" presStyleCnt="0"/>
      <dgm:spPr/>
    </dgm:pt>
    <dgm:pt modelId="{E992AE36-3668-4A55-99D9-A1AB958ACCA2}" type="pres">
      <dgm:prSet presAssocID="{D992FD79-713B-4D43-849B-B28BF8496525}" presName="bgRect" presStyleLbl="bgShp" presStyleIdx="1" presStyleCnt="5"/>
      <dgm:spPr/>
    </dgm:pt>
    <dgm:pt modelId="{AA58FE20-9516-4ED2-87D6-D908EAFF35FE}" type="pres">
      <dgm:prSet presAssocID="{D992FD79-713B-4D43-849B-B28BF8496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E6B20B71-EBB5-479F-B0D2-CC7C6D766805}" type="pres">
      <dgm:prSet presAssocID="{D992FD79-713B-4D43-849B-B28BF8496525}" presName="spaceRect" presStyleCnt="0"/>
      <dgm:spPr/>
    </dgm:pt>
    <dgm:pt modelId="{ADC64709-8F9A-4DF3-823A-BE3AEE2DF94C}" type="pres">
      <dgm:prSet presAssocID="{D992FD79-713B-4D43-849B-B28BF8496525}" presName="parTx" presStyleLbl="revTx" presStyleIdx="1" presStyleCnt="5">
        <dgm:presLayoutVars>
          <dgm:chMax val="0"/>
          <dgm:chPref val="0"/>
        </dgm:presLayoutVars>
      </dgm:prSet>
      <dgm:spPr/>
    </dgm:pt>
    <dgm:pt modelId="{DB256818-E263-4555-BAC1-AE88324578FD}" type="pres">
      <dgm:prSet presAssocID="{64EE941F-CEBD-4487-9EC5-345E709A6F7B}" presName="sibTrans" presStyleCnt="0"/>
      <dgm:spPr/>
    </dgm:pt>
    <dgm:pt modelId="{9B0B0301-FBB9-4278-86D7-A276017BBC05}" type="pres">
      <dgm:prSet presAssocID="{C1924F9C-C77C-41D1-AF55-4F396A301125}" presName="compNode" presStyleCnt="0"/>
      <dgm:spPr/>
    </dgm:pt>
    <dgm:pt modelId="{09C2AC69-C476-406C-8D29-FE3D0509CBE7}" type="pres">
      <dgm:prSet presAssocID="{C1924F9C-C77C-41D1-AF55-4F396A301125}" presName="bgRect" presStyleLbl="bgShp" presStyleIdx="2" presStyleCnt="5"/>
      <dgm:spPr/>
    </dgm:pt>
    <dgm:pt modelId="{9110778C-1D65-4B89-96AB-B960C3784458}" type="pres">
      <dgm:prSet presAssocID="{C1924F9C-C77C-41D1-AF55-4F396A3011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illas"/>
        </a:ext>
      </dgm:extLst>
    </dgm:pt>
    <dgm:pt modelId="{613E92AF-C612-4F8A-90A3-04A9D93D5C14}" type="pres">
      <dgm:prSet presAssocID="{C1924F9C-C77C-41D1-AF55-4F396A301125}" presName="spaceRect" presStyleCnt="0"/>
      <dgm:spPr/>
    </dgm:pt>
    <dgm:pt modelId="{2487695D-CE7D-429E-BCB2-F9046BD670DB}" type="pres">
      <dgm:prSet presAssocID="{C1924F9C-C77C-41D1-AF55-4F396A301125}" presName="parTx" presStyleLbl="revTx" presStyleIdx="2" presStyleCnt="5">
        <dgm:presLayoutVars>
          <dgm:chMax val="0"/>
          <dgm:chPref val="0"/>
        </dgm:presLayoutVars>
      </dgm:prSet>
      <dgm:spPr/>
    </dgm:pt>
    <dgm:pt modelId="{7A89B9F9-6DD3-4BE4-A16A-85283C2DA0FF}" type="pres">
      <dgm:prSet presAssocID="{273DB184-24CC-405D-AABB-373FC2F5FA7B}" presName="sibTrans" presStyleCnt="0"/>
      <dgm:spPr/>
    </dgm:pt>
    <dgm:pt modelId="{64BBFEE2-4223-4A01-AA68-9B63BCC4C111}" type="pres">
      <dgm:prSet presAssocID="{69998954-2E78-4651-8976-80992CF7A57D}" presName="compNode" presStyleCnt="0"/>
      <dgm:spPr/>
    </dgm:pt>
    <dgm:pt modelId="{2E6457F8-1C56-4CFB-904C-D2A3E167CC4B}" type="pres">
      <dgm:prSet presAssocID="{69998954-2E78-4651-8976-80992CF7A57D}" presName="bgRect" presStyleLbl="bgShp" presStyleIdx="3" presStyleCnt="5"/>
      <dgm:spPr/>
    </dgm:pt>
    <dgm:pt modelId="{31189306-76CB-4353-B58F-8A5FD2ADB95C}" type="pres">
      <dgm:prSet presAssocID="{69998954-2E78-4651-8976-80992CF7A5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o"/>
        </a:ext>
      </dgm:extLst>
    </dgm:pt>
    <dgm:pt modelId="{8FEDB7B5-097C-4B0B-ACC4-3580883F5C26}" type="pres">
      <dgm:prSet presAssocID="{69998954-2E78-4651-8976-80992CF7A57D}" presName="spaceRect" presStyleCnt="0"/>
      <dgm:spPr/>
    </dgm:pt>
    <dgm:pt modelId="{5165020A-E842-4C00-9464-C5B3FC6E7C59}" type="pres">
      <dgm:prSet presAssocID="{69998954-2E78-4651-8976-80992CF7A57D}" presName="parTx" presStyleLbl="revTx" presStyleIdx="3" presStyleCnt="5">
        <dgm:presLayoutVars>
          <dgm:chMax val="0"/>
          <dgm:chPref val="0"/>
        </dgm:presLayoutVars>
      </dgm:prSet>
      <dgm:spPr/>
    </dgm:pt>
    <dgm:pt modelId="{71C75BCE-1B50-4994-92DC-CF42221BAB3F}" type="pres">
      <dgm:prSet presAssocID="{BEDC9FAC-06AC-49CD-B436-C2F57AD20EB9}" presName="sibTrans" presStyleCnt="0"/>
      <dgm:spPr/>
    </dgm:pt>
    <dgm:pt modelId="{0342BC93-C58D-4001-B757-C8F61536A05C}" type="pres">
      <dgm:prSet presAssocID="{89A76325-6D7B-4723-B189-A7C337E00789}" presName="compNode" presStyleCnt="0"/>
      <dgm:spPr/>
    </dgm:pt>
    <dgm:pt modelId="{B8E96069-3747-4E14-8FA2-4B8349A8354A}" type="pres">
      <dgm:prSet presAssocID="{89A76325-6D7B-4723-B189-A7C337E00789}" presName="bgRect" presStyleLbl="bgShp" presStyleIdx="4" presStyleCnt="5"/>
      <dgm:spPr/>
    </dgm:pt>
    <dgm:pt modelId="{627173F4-6051-4B7E-BF43-6F69E6BFEB63}" type="pres">
      <dgm:prSet presAssocID="{89A76325-6D7B-4723-B189-A7C337E007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envelope"/>
        </a:ext>
      </dgm:extLst>
    </dgm:pt>
    <dgm:pt modelId="{5EFDA5EE-3A82-47F6-8AF4-5FE134D9DB8F}" type="pres">
      <dgm:prSet presAssocID="{89A76325-6D7B-4723-B189-A7C337E00789}" presName="spaceRect" presStyleCnt="0"/>
      <dgm:spPr/>
    </dgm:pt>
    <dgm:pt modelId="{CCB7EEAD-00C9-4C8D-8D1F-20670A2A26E2}" type="pres">
      <dgm:prSet presAssocID="{89A76325-6D7B-4723-B189-A7C337E00789}" presName="parTx" presStyleLbl="revTx" presStyleIdx="4" presStyleCnt="5">
        <dgm:presLayoutVars>
          <dgm:chMax val="0"/>
          <dgm:chPref val="0"/>
        </dgm:presLayoutVars>
      </dgm:prSet>
      <dgm:spPr/>
    </dgm:pt>
  </dgm:ptLst>
  <dgm:cxnLst>
    <dgm:cxn modelId="{9043B004-E026-4195-9829-D0038DE79EDE}" srcId="{D9F6C068-A6DE-4C0E-9372-17CF4A0C6E9F}" destId="{877D1875-D2A0-454D-8E0E-BF15C8EBE5A1}" srcOrd="0" destOrd="0" parTransId="{5F0FF0C4-9A5D-4790-A450-D889236A557A}" sibTransId="{805D0C48-7747-4F56-A403-B842CEC09073}"/>
    <dgm:cxn modelId="{74C2C73B-BB7C-4D0A-A7D1-8555750CFD6C}" srcId="{D9F6C068-A6DE-4C0E-9372-17CF4A0C6E9F}" destId="{89A76325-6D7B-4723-B189-A7C337E00789}" srcOrd="4" destOrd="0" parTransId="{0399CDD5-C8E8-44AD-BA23-DE8A0FE3DE23}" sibTransId="{15ACDA30-B95F-4455-8F0B-61F610D8287A}"/>
    <dgm:cxn modelId="{68421940-C194-4D12-8457-C864E3BDF2D1}" type="presOf" srcId="{69998954-2E78-4651-8976-80992CF7A57D}" destId="{5165020A-E842-4C00-9464-C5B3FC6E7C59}" srcOrd="0" destOrd="0" presId="urn:microsoft.com/office/officeart/2018/2/layout/IconVerticalSolidList"/>
    <dgm:cxn modelId="{875B2D5B-BBB5-4678-9314-FA3C7707A60B}" type="presOf" srcId="{C1924F9C-C77C-41D1-AF55-4F396A301125}" destId="{2487695D-CE7D-429E-BCB2-F9046BD670DB}" srcOrd="0" destOrd="0" presId="urn:microsoft.com/office/officeart/2018/2/layout/IconVerticalSolidList"/>
    <dgm:cxn modelId="{0AB9A072-CC30-421F-A566-62DF9A717253}" srcId="{D9F6C068-A6DE-4C0E-9372-17CF4A0C6E9F}" destId="{C1924F9C-C77C-41D1-AF55-4F396A301125}" srcOrd="2" destOrd="0" parTransId="{08181F43-B3B8-426C-9C72-30D1C4FAB05E}" sibTransId="{273DB184-24CC-405D-AABB-373FC2F5FA7B}"/>
    <dgm:cxn modelId="{E14E6F57-73B4-4C84-BF97-913B8344211F}" type="presOf" srcId="{D9F6C068-A6DE-4C0E-9372-17CF4A0C6E9F}" destId="{0E1EF1AB-16E1-4011-8B7B-662CD86117E0}" srcOrd="0" destOrd="0" presId="urn:microsoft.com/office/officeart/2018/2/layout/IconVerticalSolidList"/>
    <dgm:cxn modelId="{26A102E1-EED9-4FC2-941C-EA8998091682}" type="presOf" srcId="{89A76325-6D7B-4723-B189-A7C337E00789}" destId="{CCB7EEAD-00C9-4C8D-8D1F-20670A2A26E2}" srcOrd="0" destOrd="0" presId="urn:microsoft.com/office/officeart/2018/2/layout/IconVerticalSolidList"/>
    <dgm:cxn modelId="{0E84C9EE-A58F-4BDA-8EBD-6C1154B999D9}" type="presOf" srcId="{877D1875-D2A0-454D-8E0E-BF15C8EBE5A1}" destId="{5853F8E5-014D-4EBF-BB6B-613813648B15}" srcOrd="0" destOrd="0" presId="urn:microsoft.com/office/officeart/2018/2/layout/IconVerticalSolidList"/>
    <dgm:cxn modelId="{0D66CBEF-DD8A-4536-B628-2C58F0E27852}" srcId="{D9F6C068-A6DE-4C0E-9372-17CF4A0C6E9F}" destId="{D992FD79-713B-4D43-849B-B28BF8496525}" srcOrd="1" destOrd="0" parTransId="{A4658EE9-742A-4695-A33B-A7A1C42B8D9D}" sibTransId="{64EE941F-CEBD-4487-9EC5-345E709A6F7B}"/>
    <dgm:cxn modelId="{53961DF1-CDF7-4FFC-9E5C-232A3F7E100F}" type="presOf" srcId="{D992FD79-713B-4D43-849B-B28BF8496525}" destId="{ADC64709-8F9A-4DF3-823A-BE3AEE2DF94C}" srcOrd="0" destOrd="0" presId="urn:microsoft.com/office/officeart/2018/2/layout/IconVerticalSolidList"/>
    <dgm:cxn modelId="{3DD768F8-7365-4475-AFB4-CD57DA86CAB2}" srcId="{D9F6C068-A6DE-4C0E-9372-17CF4A0C6E9F}" destId="{69998954-2E78-4651-8976-80992CF7A57D}" srcOrd="3" destOrd="0" parTransId="{3122DC1C-1DB4-490D-8FE6-0A029D5347E3}" sibTransId="{BEDC9FAC-06AC-49CD-B436-C2F57AD20EB9}"/>
    <dgm:cxn modelId="{F0DB07BA-06F0-46D8-B731-4B33DF8005D2}" type="presParOf" srcId="{0E1EF1AB-16E1-4011-8B7B-662CD86117E0}" destId="{0FFEBAF6-0389-4E33-A70B-D1B39C2DE3BE}" srcOrd="0" destOrd="0" presId="urn:microsoft.com/office/officeart/2018/2/layout/IconVerticalSolidList"/>
    <dgm:cxn modelId="{C4A4B7C4-4FAC-48AE-9195-3734554CCE13}" type="presParOf" srcId="{0FFEBAF6-0389-4E33-A70B-D1B39C2DE3BE}" destId="{C2298469-BB81-4485-8171-1536DD2E4B48}" srcOrd="0" destOrd="0" presId="urn:microsoft.com/office/officeart/2018/2/layout/IconVerticalSolidList"/>
    <dgm:cxn modelId="{27C6C72A-662E-4EFF-97A0-4FADB62694A5}" type="presParOf" srcId="{0FFEBAF6-0389-4E33-A70B-D1B39C2DE3BE}" destId="{84779AEA-B659-4EF5-B8F2-5B3CAA7B1507}" srcOrd="1" destOrd="0" presId="urn:microsoft.com/office/officeart/2018/2/layout/IconVerticalSolidList"/>
    <dgm:cxn modelId="{DE7E8A86-8F13-4651-8F69-DDD67E4C2E7B}" type="presParOf" srcId="{0FFEBAF6-0389-4E33-A70B-D1B39C2DE3BE}" destId="{145F96A9-9FA0-450F-B2B4-011EB254C095}" srcOrd="2" destOrd="0" presId="urn:microsoft.com/office/officeart/2018/2/layout/IconVerticalSolidList"/>
    <dgm:cxn modelId="{7A9BA4B1-D64C-4043-B292-5F916160AA1D}" type="presParOf" srcId="{0FFEBAF6-0389-4E33-A70B-D1B39C2DE3BE}" destId="{5853F8E5-014D-4EBF-BB6B-613813648B15}" srcOrd="3" destOrd="0" presId="urn:microsoft.com/office/officeart/2018/2/layout/IconVerticalSolidList"/>
    <dgm:cxn modelId="{1A20B19C-0B97-4DF6-9F96-D566899F08A1}" type="presParOf" srcId="{0E1EF1AB-16E1-4011-8B7B-662CD86117E0}" destId="{2592E879-E214-4F15-A1D8-82B39A4E9C14}" srcOrd="1" destOrd="0" presId="urn:microsoft.com/office/officeart/2018/2/layout/IconVerticalSolidList"/>
    <dgm:cxn modelId="{44501DE0-FD57-4469-90A7-65AB54F7767A}" type="presParOf" srcId="{0E1EF1AB-16E1-4011-8B7B-662CD86117E0}" destId="{12C76FF7-3393-4B4E-9FC2-DE16C47939A7}" srcOrd="2" destOrd="0" presId="urn:microsoft.com/office/officeart/2018/2/layout/IconVerticalSolidList"/>
    <dgm:cxn modelId="{5F0B24C8-CD4E-4DB3-BECB-65F0B8E76940}" type="presParOf" srcId="{12C76FF7-3393-4B4E-9FC2-DE16C47939A7}" destId="{E992AE36-3668-4A55-99D9-A1AB958ACCA2}" srcOrd="0" destOrd="0" presId="urn:microsoft.com/office/officeart/2018/2/layout/IconVerticalSolidList"/>
    <dgm:cxn modelId="{5BEA475C-AA6E-4B3B-83B2-8E1B2D2044E8}" type="presParOf" srcId="{12C76FF7-3393-4B4E-9FC2-DE16C47939A7}" destId="{AA58FE20-9516-4ED2-87D6-D908EAFF35FE}" srcOrd="1" destOrd="0" presId="urn:microsoft.com/office/officeart/2018/2/layout/IconVerticalSolidList"/>
    <dgm:cxn modelId="{8F2EBC92-15BA-44A8-BE48-573F1AC3AB85}" type="presParOf" srcId="{12C76FF7-3393-4B4E-9FC2-DE16C47939A7}" destId="{E6B20B71-EBB5-479F-B0D2-CC7C6D766805}" srcOrd="2" destOrd="0" presId="urn:microsoft.com/office/officeart/2018/2/layout/IconVerticalSolidList"/>
    <dgm:cxn modelId="{FDF7D53F-9B43-45BD-998C-032005851471}" type="presParOf" srcId="{12C76FF7-3393-4B4E-9FC2-DE16C47939A7}" destId="{ADC64709-8F9A-4DF3-823A-BE3AEE2DF94C}" srcOrd="3" destOrd="0" presId="urn:microsoft.com/office/officeart/2018/2/layout/IconVerticalSolidList"/>
    <dgm:cxn modelId="{B337714E-EF21-4C12-951D-A41534DCE485}" type="presParOf" srcId="{0E1EF1AB-16E1-4011-8B7B-662CD86117E0}" destId="{DB256818-E263-4555-BAC1-AE88324578FD}" srcOrd="3" destOrd="0" presId="urn:microsoft.com/office/officeart/2018/2/layout/IconVerticalSolidList"/>
    <dgm:cxn modelId="{D73D9C9C-BAC0-47FA-A7EB-C5ABAAA644A5}" type="presParOf" srcId="{0E1EF1AB-16E1-4011-8B7B-662CD86117E0}" destId="{9B0B0301-FBB9-4278-86D7-A276017BBC05}" srcOrd="4" destOrd="0" presId="urn:microsoft.com/office/officeart/2018/2/layout/IconVerticalSolidList"/>
    <dgm:cxn modelId="{BE91FA47-AB15-4CD2-AC91-A2BB0E95F114}" type="presParOf" srcId="{9B0B0301-FBB9-4278-86D7-A276017BBC05}" destId="{09C2AC69-C476-406C-8D29-FE3D0509CBE7}" srcOrd="0" destOrd="0" presId="urn:microsoft.com/office/officeart/2018/2/layout/IconVerticalSolidList"/>
    <dgm:cxn modelId="{812DF34C-AB45-4075-80CA-F26552EF1BB9}" type="presParOf" srcId="{9B0B0301-FBB9-4278-86D7-A276017BBC05}" destId="{9110778C-1D65-4B89-96AB-B960C3784458}" srcOrd="1" destOrd="0" presId="urn:microsoft.com/office/officeart/2018/2/layout/IconVerticalSolidList"/>
    <dgm:cxn modelId="{5E01A5FB-714E-4CD8-9BF1-65E4AA697E71}" type="presParOf" srcId="{9B0B0301-FBB9-4278-86D7-A276017BBC05}" destId="{613E92AF-C612-4F8A-90A3-04A9D93D5C14}" srcOrd="2" destOrd="0" presId="urn:microsoft.com/office/officeart/2018/2/layout/IconVerticalSolidList"/>
    <dgm:cxn modelId="{91DFCA58-D6D9-4D33-AEDB-A0EE0D65357F}" type="presParOf" srcId="{9B0B0301-FBB9-4278-86D7-A276017BBC05}" destId="{2487695D-CE7D-429E-BCB2-F9046BD670DB}" srcOrd="3" destOrd="0" presId="urn:microsoft.com/office/officeart/2018/2/layout/IconVerticalSolidList"/>
    <dgm:cxn modelId="{EB633800-EAEB-480F-8799-796BFE380879}" type="presParOf" srcId="{0E1EF1AB-16E1-4011-8B7B-662CD86117E0}" destId="{7A89B9F9-6DD3-4BE4-A16A-85283C2DA0FF}" srcOrd="5" destOrd="0" presId="urn:microsoft.com/office/officeart/2018/2/layout/IconVerticalSolidList"/>
    <dgm:cxn modelId="{DB025303-4561-4B9E-B007-90571D88B36B}" type="presParOf" srcId="{0E1EF1AB-16E1-4011-8B7B-662CD86117E0}" destId="{64BBFEE2-4223-4A01-AA68-9B63BCC4C111}" srcOrd="6" destOrd="0" presId="urn:microsoft.com/office/officeart/2018/2/layout/IconVerticalSolidList"/>
    <dgm:cxn modelId="{6A9C0E55-EB71-4655-9E63-55CC582C269E}" type="presParOf" srcId="{64BBFEE2-4223-4A01-AA68-9B63BCC4C111}" destId="{2E6457F8-1C56-4CFB-904C-D2A3E167CC4B}" srcOrd="0" destOrd="0" presId="urn:microsoft.com/office/officeart/2018/2/layout/IconVerticalSolidList"/>
    <dgm:cxn modelId="{CD37EAB8-0493-401E-94DB-4CAE82BCBAB9}" type="presParOf" srcId="{64BBFEE2-4223-4A01-AA68-9B63BCC4C111}" destId="{31189306-76CB-4353-B58F-8A5FD2ADB95C}" srcOrd="1" destOrd="0" presId="urn:microsoft.com/office/officeart/2018/2/layout/IconVerticalSolidList"/>
    <dgm:cxn modelId="{08B053E5-B9D4-448B-ACBF-8122A40A455D}" type="presParOf" srcId="{64BBFEE2-4223-4A01-AA68-9B63BCC4C111}" destId="{8FEDB7B5-097C-4B0B-ACC4-3580883F5C26}" srcOrd="2" destOrd="0" presId="urn:microsoft.com/office/officeart/2018/2/layout/IconVerticalSolidList"/>
    <dgm:cxn modelId="{DACF78C7-E6D0-4198-91BB-5004D8775F99}" type="presParOf" srcId="{64BBFEE2-4223-4A01-AA68-9B63BCC4C111}" destId="{5165020A-E842-4C00-9464-C5B3FC6E7C59}" srcOrd="3" destOrd="0" presId="urn:microsoft.com/office/officeart/2018/2/layout/IconVerticalSolidList"/>
    <dgm:cxn modelId="{3143C012-571A-423E-BA99-BB205504A3A7}" type="presParOf" srcId="{0E1EF1AB-16E1-4011-8B7B-662CD86117E0}" destId="{71C75BCE-1B50-4994-92DC-CF42221BAB3F}" srcOrd="7" destOrd="0" presId="urn:microsoft.com/office/officeart/2018/2/layout/IconVerticalSolidList"/>
    <dgm:cxn modelId="{69807188-0D8F-4568-8392-7F41776CB3B9}" type="presParOf" srcId="{0E1EF1AB-16E1-4011-8B7B-662CD86117E0}" destId="{0342BC93-C58D-4001-B757-C8F61536A05C}" srcOrd="8" destOrd="0" presId="urn:microsoft.com/office/officeart/2018/2/layout/IconVerticalSolidList"/>
    <dgm:cxn modelId="{7BC30C05-9689-4E85-B9D3-BD548038689B}" type="presParOf" srcId="{0342BC93-C58D-4001-B757-C8F61536A05C}" destId="{B8E96069-3747-4E14-8FA2-4B8349A8354A}" srcOrd="0" destOrd="0" presId="urn:microsoft.com/office/officeart/2018/2/layout/IconVerticalSolidList"/>
    <dgm:cxn modelId="{86578071-2215-4663-B927-D718C0B6FCDD}" type="presParOf" srcId="{0342BC93-C58D-4001-B757-C8F61536A05C}" destId="{627173F4-6051-4B7E-BF43-6F69E6BFEB63}" srcOrd="1" destOrd="0" presId="urn:microsoft.com/office/officeart/2018/2/layout/IconVerticalSolidList"/>
    <dgm:cxn modelId="{485FF804-94B1-498B-87CF-2D94AD0AE22C}" type="presParOf" srcId="{0342BC93-C58D-4001-B757-C8F61536A05C}" destId="{5EFDA5EE-3A82-47F6-8AF4-5FE134D9DB8F}" srcOrd="2" destOrd="0" presId="urn:microsoft.com/office/officeart/2018/2/layout/IconVerticalSolidList"/>
    <dgm:cxn modelId="{B354C368-B3E0-4526-815F-81B553D692D4}" type="presParOf" srcId="{0342BC93-C58D-4001-B757-C8F61536A05C}" destId="{CCB7EEAD-00C9-4C8D-8D1F-20670A2A26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AAC368-EC43-474A-A544-A7F78B89C2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FC807E-3790-435F-9DA1-A3F24341AD4F}">
      <dgm:prSet/>
      <dgm:spPr/>
      <dgm:t>
        <a:bodyPr/>
        <a:lstStyle/>
        <a:p>
          <a:pPr>
            <a:lnSpc>
              <a:spcPct val="100000"/>
            </a:lnSpc>
          </a:pPr>
          <a:r>
            <a:rPr lang="es-CO" dirty="0"/>
            <a:t>La estructura RTCF es un marco útil para construir </a:t>
          </a:r>
          <a:r>
            <a:rPr lang="es-CO" dirty="0" err="1"/>
            <a:t>prompts</a:t>
          </a:r>
          <a:r>
            <a:rPr lang="es-CO" dirty="0"/>
            <a:t> completos y claros.</a:t>
          </a:r>
          <a:endParaRPr lang="en-US" dirty="0"/>
        </a:p>
      </dgm:t>
    </dgm:pt>
    <dgm:pt modelId="{25B75F52-9208-4506-803D-B60FD623E028}" type="parTrans" cxnId="{711A5379-B0A8-45DB-B342-C2BA7FEE0DD6}">
      <dgm:prSet/>
      <dgm:spPr/>
      <dgm:t>
        <a:bodyPr/>
        <a:lstStyle/>
        <a:p>
          <a:endParaRPr lang="en-US"/>
        </a:p>
      </dgm:t>
    </dgm:pt>
    <dgm:pt modelId="{3868EB24-9034-4AC5-BDEF-6416A1F9497E}" type="sibTrans" cxnId="{711A5379-B0A8-45DB-B342-C2BA7FEE0DD6}">
      <dgm:prSet/>
      <dgm:spPr/>
      <dgm:t>
        <a:bodyPr/>
        <a:lstStyle/>
        <a:p>
          <a:endParaRPr lang="en-US"/>
        </a:p>
      </dgm:t>
    </dgm:pt>
    <dgm:pt modelId="{7DECF976-5DCA-44E0-BE59-C6263164759A}">
      <dgm:prSet/>
      <dgm:spPr/>
      <dgm:t>
        <a:bodyPr/>
        <a:lstStyle/>
        <a:p>
          <a:pPr>
            <a:lnSpc>
              <a:spcPct val="100000"/>
            </a:lnSpc>
          </a:pPr>
          <a:r>
            <a:rPr lang="es-CO"/>
            <a:t>Estructura RTCF:</a:t>
          </a:r>
          <a:endParaRPr lang="en-US"/>
        </a:p>
      </dgm:t>
    </dgm:pt>
    <dgm:pt modelId="{5AE95198-4FB6-4043-ACCB-16909C45D93A}" type="parTrans" cxnId="{C923D243-E84F-4FDB-97D7-4A8761D0B8A2}">
      <dgm:prSet/>
      <dgm:spPr/>
      <dgm:t>
        <a:bodyPr/>
        <a:lstStyle/>
        <a:p>
          <a:endParaRPr lang="en-US"/>
        </a:p>
      </dgm:t>
    </dgm:pt>
    <dgm:pt modelId="{F0FB1DC7-50A3-4787-B9FE-F0FBB236660D}" type="sibTrans" cxnId="{C923D243-E84F-4FDB-97D7-4A8761D0B8A2}">
      <dgm:prSet/>
      <dgm:spPr/>
      <dgm:t>
        <a:bodyPr/>
        <a:lstStyle/>
        <a:p>
          <a:endParaRPr lang="en-US"/>
        </a:p>
      </dgm:t>
    </dgm:pt>
    <dgm:pt modelId="{1F4DCACB-5EDD-474D-B718-BBAC516A9CCA}" type="pres">
      <dgm:prSet presAssocID="{EBAAC368-EC43-474A-A544-A7F78B89C2B1}" presName="root" presStyleCnt="0">
        <dgm:presLayoutVars>
          <dgm:dir/>
          <dgm:resizeHandles val="exact"/>
        </dgm:presLayoutVars>
      </dgm:prSet>
      <dgm:spPr/>
    </dgm:pt>
    <dgm:pt modelId="{AE59C81C-9506-4290-A294-A23BC7C7BC81}" type="pres">
      <dgm:prSet presAssocID="{BBFC807E-3790-435F-9DA1-A3F24341AD4F}" presName="compNode" presStyleCnt="0"/>
      <dgm:spPr/>
    </dgm:pt>
    <dgm:pt modelId="{3C6ACBBF-F247-45C0-887D-53E2F4E01E95}" type="pres">
      <dgm:prSet presAssocID="{BBFC807E-3790-435F-9DA1-A3F24341AD4F}" presName="bgRect" presStyleLbl="bgShp" presStyleIdx="0" presStyleCnt="2"/>
      <dgm:spPr/>
    </dgm:pt>
    <dgm:pt modelId="{230ABB55-DDFB-48ED-9621-D27A985FA195}" type="pres">
      <dgm:prSet presAssocID="{BBFC807E-3790-435F-9DA1-A3F24341AD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9100AD81-B7E8-4A12-9C64-5443BEEB4935}" type="pres">
      <dgm:prSet presAssocID="{BBFC807E-3790-435F-9DA1-A3F24341AD4F}" presName="spaceRect" presStyleCnt="0"/>
      <dgm:spPr/>
    </dgm:pt>
    <dgm:pt modelId="{C9386F63-B15F-473E-8084-930F5632FF6C}" type="pres">
      <dgm:prSet presAssocID="{BBFC807E-3790-435F-9DA1-A3F24341AD4F}" presName="parTx" presStyleLbl="revTx" presStyleIdx="0" presStyleCnt="2">
        <dgm:presLayoutVars>
          <dgm:chMax val="0"/>
          <dgm:chPref val="0"/>
        </dgm:presLayoutVars>
      </dgm:prSet>
      <dgm:spPr/>
    </dgm:pt>
    <dgm:pt modelId="{9C5BCDDA-52D1-41EB-A9AB-439DD879F722}" type="pres">
      <dgm:prSet presAssocID="{3868EB24-9034-4AC5-BDEF-6416A1F9497E}" presName="sibTrans" presStyleCnt="0"/>
      <dgm:spPr/>
    </dgm:pt>
    <dgm:pt modelId="{B843AC8E-5FA4-41A4-8256-4A39C4BA5739}" type="pres">
      <dgm:prSet presAssocID="{7DECF976-5DCA-44E0-BE59-C6263164759A}" presName="compNode" presStyleCnt="0"/>
      <dgm:spPr/>
    </dgm:pt>
    <dgm:pt modelId="{C803CCC9-C288-4672-B56D-9B23D58FCD17}" type="pres">
      <dgm:prSet presAssocID="{7DECF976-5DCA-44E0-BE59-C6263164759A}" presName="bgRect" presStyleLbl="bgShp" presStyleIdx="1" presStyleCnt="2"/>
      <dgm:spPr/>
    </dgm:pt>
    <dgm:pt modelId="{80017E4D-C9F1-46A5-B5DC-C1D7CFCDDDD2}" type="pres">
      <dgm:prSet presAssocID="{7DECF976-5DCA-44E0-BE59-C626316475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erarquía"/>
        </a:ext>
      </dgm:extLst>
    </dgm:pt>
    <dgm:pt modelId="{2F58B484-AF93-45B7-901C-1F5812D72D87}" type="pres">
      <dgm:prSet presAssocID="{7DECF976-5DCA-44E0-BE59-C6263164759A}" presName="spaceRect" presStyleCnt="0"/>
      <dgm:spPr/>
    </dgm:pt>
    <dgm:pt modelId="{62B38C5C-8203-4B47-9B59-A9C6BDD5485A}" type="pres">
      <dgm:prSet presAssocID="{7DECF976-5DCA-44E0-BE59-C6263164759A}" presName="parTx" presStyleLbl="revTx" presStyleIdx="1" presStyleCnt="2">
        <dgm:presLayoutVars>
          <dgm:chMax val="0"/>
          <dgm:chPref val="0"/>
        </dgm:presLayoutVars>
      </dgm:prSet>
      <dgm:spPr/>
    </dgm:pt>
  </dgm:ptLst>
  <dgm:cxnLst>
    <dgm:cxn modelId="{C923D243-E84F-4FDB-97D7-4A8761D0B8A2}" srcId="{EBAAC368-EC43-474A-A544-A7F78B89C2B1}" destId="{7DECF976-5DCA-44E0-BE59-C6263164759A}" srcOrd="1" destOrd="0" parTransId="{5AE95198-4FB6-4043-ACCB-16909C45D93A}" sibTransId="{F0FB1DC7-50A3-4787-B9FE-F0FBB236660D}"/>
    <dgm:cxn modelId="{711A5379-B0A8-45DB-B342-C2BA7FEE0DD6}" srcId="{EBAAC368-EC43-474A-A544-A7F78B89C2B1}" destId="{BBFC807E-3790-435F-9DA1-A3F24341AD4F}" srcOrd="0" destOrd="0" parTransId="{25B75F52-9208-4506-803D-B60FD623E028}" sibTransId="{3868EB24-9034-4AC5-BDEF-6416A1F9497E}"/>
    <dgm:cxn modelId="{5A1228B7-6081-44B1-A859-4C7C44DA3C38}" type="presOf" srcId="{BBFC807E-3790-435F-9DA1-A3F24341AD4F}" destId="{C9386F63-B15F-473E-8084-930F5632FF6C}" srcOrd="0" destOrd="0" presId="urn:microsoft.com/office/officeart/2018/2/layout/IconVerticalSolidList"/>
    <dgm:cxn modelId="{0F0C27C7-F5C8-45FA-815B-BD89A59E6289}" type="presOf" srcId="{7DECF976-5DCA-44E0-BE59-C6263164759A}" destId="{62B38C5C-8203-4B47-9B59-A9C6BDD5485A}" srcOrd="0" destOrd="0" presId="urn:microsoft.com/office/officeart/2018/2/layout/IconVerticalSolidList"/>
    <dgm:cxn modelId="{CBCC6AD6-F695-4493-ACB7-66EFDA06C455}" type="presOf" srcId="{EBAAC368-EC43-474A-A544-A7F78B89C2B1}" destId="{1F4DCACB-5EDD-474D-B718-BBAC516A9CCA}" srcOrd="0" destOrd="0" presId="urn:microsoft.com/office/officeart/2018/2/layout/IconVerticalSolidList"/>
    <dgm:cxn modelId="{9F024608-F52A-49F4-B7BF-35EBF687224E}" type="presParOf" srcId="{1F4DCACB-5EDD-474D-B718-BBAC516A9CCA}" destId="{AE59C81C-9506-4290-A294-A23BC7C7BC81}" srcOrd="0" destOrd="0" presId="urn:microsoft.com/office/officeart/2018/2/layout/IconVerticalSolidList"/>
    <dgm:cxn modelId="{FC047F00-01A6-400F-BA7F-6EE4C2ADEF2F}" type="presParOf" srcId="{AE59C81C-9506-4290-A294-A23BC7C7BC81}" destId="{3C6ACBBF-F247-45C0-887D-53E2F4E01E95}" srcOrd="0" destOrd="0" presId="urn:microsoft.com/office/officeart/2018/2/layout/IconVerticalSolidList"/>
    <dgm:cxn modelId="{592BDD42-B8FD-4885-82B0-5E49D48E0BB6}" type="presParOf" srcId="{AE59C81C-9506-4290-A294-A23BC7C7BC81}" destId="{230ABB55-DDFB-48ED-9621-D27A985FA195}" srcOrd="1" destOrd="0" presId="urn:microsoft.com/office/officeart/2018/2/layout/IconVerticalSolidList"/>
    <dgm:cxn modelId="{8B2AC66E-0055-4CEC-B37A-86051B0C5796}" type="presParOf" srcId="{AE59C81C-9506-4290-A294-A23BC7C7BC81}" destId="{9100AD81-B7E8-4A12-9C64-5443BEEB4935}" srcOrd="2" destOrd="0" presId="urn:microsoft.com/office/officeart/2018/2/layout/IconVerticalSolidList"/>
    <dgm:cxn modelId="{CB191C6B-BB57-4414-A3E9-DE7525F6492B}" type="presParOf" srcId="{AE59C81C-9506-4290-A294-A23BC7C7BC81}" destId="{C9386F63-B15F-473E-8084-930F5632FF6C}" srcOrd="3" destOrd="0" presId="urn:microsoft.com/office/officeart/2018/2/layout/IconVerticalSolidList"/>
    <dgm:cxn modelId="{18AB807D-7A26-4986-B56C-2CF63679A978}" type="presParOf" srcId="{1F4DCACB-5EDD-474D-B718-BBAC516A9CCA}" destId="{9C5BCDDA-52D1-41EB-A9AB-439DD879F722}" srcOrd="1" destOrd="0" presId="urn:microsoft.com/office/officeart/2018/2/layout/IconVerticalSolidList"/>
    <dgm:cxn modelId="{C90DC46C-1D04-4E70-A088-496FD5C6E062}" type="presParOf" srcId="{1F4DCACB-5EDD-474D-B718-BBAC516A9CCA}" destId="{B843AC8E-5FA4-41A4-8256-4A39C4BA5739}" srcOrd="2" destOrd="0" presId="urn:microsoft.com/office/officeart/2018/2/layout/IconVerticalSolidList"/>
    <dgm:cxn modelId="{165CCBC2-F068-4F67-83DF-318BC65D430C}" type="presParOf" srcId="{B843AC8E-5FA4-41A4-8256-4A39C4BA5739}" destId="{C803CCC9-C288-4672-B56D-9B23D58FCD17}" srcOrd="0" destOrd="0" presId="urn:microsoft.com/office/officeart/2018/2/layout/IconVerticalSolidList"/>
    <dgm:cxn modelId="{B91A276D-6A5D-4FBF-81F5-D41A51B67847}" type="presParOf" srcId="{B843AC8E-5FA4-41A4-8256-4A39C4BA5739}" destId="{80017E4D-C9F1-46A5-B5DC-C1D7CFCDDDD2}" srcOrd="1" destOrd="0" presId="urn:microsoft.com/office/officeart/2018/2/layout/IconVerticalSolidList"/>
    <dgm:cxn modelId="{30DA1D01-EB83-4C17-8D1A-CCD1E5184C2E}" type="presParOf" srcId="{B843AC8E-5FA4-41A4-8256-4A39C4BA5739}" destId="{2F58B484-AF93-45B7-901C-1F5812D72D87}" srcOrd="2" destOrd="0" presId="urn:microsoft.com/office/officeart/2018/2/layout/IconVerticalSolidList"/>
    <dgm:cxn modelId="{8C2B1821-56E1-4F5A-9191-779BAF14093C}" type="presParOf" srcId="{B843AC8E-5FA4-41A4-8256-4A39C4BA5739}" destId="{62B38C5C-8203-4B47-9B59-A9C6BDD548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C272B85-91B7-4276-B562-CEB110D0B043}"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60CD77BE-F1CF-4209-B003-E0187CFB8114}">
      <dgm:prSet/>
      <dgm:spPr/>
      <dgm:t>
        <a:bodyPr/>
        <a:lstStyle/>
        <a:p>
          <a:r>
            <a:rPr lang="es-CO"/>
            <a:t>Rol: "Tutor de matemáticas para estudiantes de secundaria."</a:t>
          </a:r>
          <a:endParaRPr lang="en-US"/>
        </a:p>
      </dgm:t>
    </dgm:pt>
    <dgm:pt modelId="{802D58B0-9FFE-48C7-BC0C-896784C589EB}" type="parTrans" cxnId="{690793D4-9407-4C88-9707-D001211CFFDD}">
      <dgm:prSet/>
      <dgm:spPr/>
      <dgm:t>
        <a:bodyPr/>
        <a:lstStyle/>
        <a:p>
          <a:endParaRPr lang="en-US"/>
        </a:p>
      </dgm:t>
    </dgm:pt>
    <dgm:pt modelId="{7195BC01-E180-44B0-8EAE-6A8C3D90F696}" type="sibTrans" cxnId="{690793D4-9407-4C88-9707-D001211CFFDD}">
      <dgm:prSet/>
      <dgm:spPr/>
      <dgm:t>
        <a:bodyPr/>
        <a:lstStyle/>
        <a:p>
          <a:endParaRPr lang="en-US"/>
        </a:p>
      </dgm:t>
    </dgm:pt>
    <dgm:pt modelId="{687D8D77-41F6-42F3-8AD9-8B0CB28E329D}">
      <dgm:prSet/>
      <dgm:spPr/>
      <dgm:t>
        <a:bodyPr/>
        <a:lstStyle/>
        <a:p>
          <a:r>
            <a:rPr lang="es-CO"/>
            <a:t>Tarea: "Explica el teorema de Pitágoras... y luego dame dos problemas para practicar.“</a:t>
          </a:r>
          <a:endParaRPr lang="en-US"/>
        </a:p>
      </dgm:t>
    </dgm:pt>
    <dgm:pt modelId="{AA1A269E-5215-461F-8148-E4F241C2E51B}" type="parTrans" cxnId="{8C97A768-0F65-4AEF-99A2-2A83B54E6242}">
      <dgm:prSet/>
      <dgm:spPr/>
      <dgm:t>
        <a:bodyPr/>
        <a:lstStyle/>
        <a:p>
          <a:endParaRPr lang="en-US"/>
        </a:p>
      </dgm:t>
    </dgm:pt>
    <dgm:pt modelId="{29822D98-D2EC-4A84-B240-643C78BB172C}" type="sibTrans" cxnId="{8C97A768-0F65-4AEF-99A2-2A83B54E6242}">
      <dgm:prSet/>
      <dgm:spPr/>
      <dgm:t>
        <a:bodyPr/>
        <a:lstStyle/>
        <a:p>
          <a:endParaRPr lang="en-US"/>
        </a:p>
      </dgm:t>
    </dgm:pt>
    <dgm:pt modelId="{4F324969-5E5A-4245-A047-32574D8D1BED}">
      <dgm:prSet/>
      <dgm:spPr/>
      <dgm:t>
        <a:bodyPr/>
        <a:lstStyle/>
        <a:p>
          <a:r>
            <a:rPr lang="es-CO"/>
            <a:t>Contexto: "Con un ejemplo de la vida real."</a:t>
          </a:r>
          <a:endParaRPr lang="en-US"/>
        </a:p>
      </dgm:t>
    </dgm:pt>
    <dgm:pt modelId="{83E6F327-65CA-44BE-A73D-72E40B71C99C}" type="parTrans" cxnId="{C09BA2DE-6E95-486A-B857-96ED89FB7CE1}">
      <dgm:prSet/>
      <dgm:spPr/>
      <dgm:t>
        <a:bodyPr/>
        <a:lstStyle/>
        <a:p>
          <a:endParaRPr lang="en-US"/>
        </a:p>
      </dgm:t>
    </dgm:pt>
    <dgm:pt modelId="{530B191F-014E-4E12-A6F5-2AEE06C47219}" type="sibTrans" cxnId="{C09BA2DE-6E95-486A-B857-96ED89FB7CE1}">
      <dgm:prSet/>
      <dgm:spPr/>
      <dgm:t>
        <a:bodyPr/>
        <a:lstStyle/>
        <a:p>
          <a:endParaRPr lang="en-US"/>
        </a:p>
      </dgm:t>
    </dgm:pt>
    <dgm:pt modelId="{8CE9FB3D-382A-4D56-9D2A-FC0B8309879B}">
      <dgm:prSet/>
      <dgm:spPr/>
      <dgm:t>
        <a:bodyPr/>
        <a:lstStyle/>
        <a:p>
          <a:r>
            <a:rPr lang="es-CO"/>
            <a:t>Formato/Restricciones: "La explicación sea fácil de entender y los problemas sean de dificultad moderada."</a:t>
          </a:r>
          <a:endParaRPr lang="en-US"/>
        </a:p>
      </dgm:t>
    </dgm:pt>
    <dgm:pt modelId="{712B1DCA-0233-406D-A4D9-CF155AB8CF7C}" type="parTrans" cxnId="{549C94CF-DB14-49E3-BEF6-DCC9B6DE4BA0}">
      <dgm:prSet/>
      <dgm:spPr/>
      <dgm:t>
        <a:bodyPr/>
        <a:lstStyle/>
        <a:p>
          <a:endParaRPr lang="en-US"/>
        </a:p>
      </dgm:t>
    </dgm:pt>
    <dgm:pt modelId="{E8B50E59-D94E-40C7-8F16-2C5DE7E10468}" type="sibTrans" cxnId="{549C94CF-DB14-49E3-BEF6-DCC9B6DE4BA0}">
      <dgm:prSet/>
      <dgm:spPr/>
      <dgm:t>
        <a:bodyPr/>
        <a:lstStyle/>
        <a:p>
          <a:endParaRPr lang="en-US"/>
        </a:p>
      </dgm:t>
    </dgm:pt>
    <dgm:pt modelId="{85A1A5BD-68BA-4C49-A441-FCF42C99304A}" type="pres">
      <dgm:prSet presAssocID="{DC272B85-91B7-4276-B562-CEB110D0B043}" presName="hierChild1" presStyleCnt="0">
        <dgm:presLayoutVars>
          <dgm:chPref val="1"/>
          <dgm:dir/>
          <dgm:animOne val="branch"/>
          <dgm:animLvl val="lvl"/>
          <dgm:resizeHandles/>
        </dgm:presLayoutVars>
      </dgm:prSet>
      <dgm:spPr/>
    </dgm:pt>
    <dgm:pt modelId="{162B7793-9E5E-4A68-B5E9-477CFECFF1A0}" type="pres">
      <dgm:prSet presAssocID="{60CD77BE-F1CF-4209-B003-E0187CFB8114}" presName="hierRoot1" presStyleCnt="0"/>
      <dgm:spPr/>
    </dgm:pt>
    <dgm:pt modelId="{77BE9B4C-6352-441D-9D4A-ECDE1CDEAF6E}" type="pres">
      <dgm:prSet presAssocID="{60CD77BE-F1CF-4209-B003-E0187CFB8114}" presName="composite" presStyleCnt="0"/>
      <dgm:spPr/>
    </dgm:pt>
    <dgm:pt modelId="{3AFEB76B-FB30-441E-9B9F-966842265703}" type="pres">
      <dgm:prSet presAssocID="{60CD77BE-F1CF-4209-B003-E0187CFB8114}" presName="background" presStyleLbl="node0" presStyleIdx="0" presStyleCnt="4"/>
      <dgm:spPr/>
    </dgm:pt>
    <dgm:pt modelId="{832B6918-0142-4C41-9573-7CDDC0C83BF2}" type="pres">
      <dgm:prSet presAssocID="{60CD77BE-F1CF-4209-B003-E0187CFB8114}" presName="text" presStyleLbl="fgAcc0" presStyleIdx="0" presStyleCnt="4">
        <dgm:presLayoutVars>
          <dgm:chPref val="3"/>
        </dgm:presLayoutVars>
      </dgm:prSet>
      <dgm:spPr/>
    </dgm:pt>
    <dgm:pt modelId="{5A419539-E7A4-47A8-B9FB-9DFF0B6D0A82}" type="pres">
      <dgm:prSet presAssocID="{60CD77BE-F1CF-4209-B003-E0187CFB8114}" presName="hierChild2" presStyleCnt="0"/>
      <dgm:spPr/>
    </dgm:pt>
    <dgm:pt modelId="{D976C339-9C73-46B7-8D31-AFAB2BE3A0E9}" type="pres">
      <dgm:prSet presAssocID="{687D8D77-41F6-42F3-8AD9-8B0CB28E329D}" presName="hierRoot1" presStyleCnt="0"/>
      <dgm:spPr/>
    </dgm:pt>
    <dgm:pt modelId="{9127FC08-97FE-4F6B-BFEE-17695CE64347}" type="pres">
      <dgm:prSet presAssocID="{687D8D77-41F6-42F3-8AD9-8B0CB28E329D}" presName="composite" presStyleCnt="0"/>
      <dgm:spPr/>
    </dgm:pt>
    <dgm:pt modelId="{FDF9AE51-3790-4220-84C5-13F9FC159FC1}" type="pres">
      <dgm:prSet presAssocID="{687D8D77-41F6-42F3-8AD9-8B0CB28E329D}" presName="background" presStyleLbl="node0" presStyleIdx="1" presStyleCnt="4"/>
      <dgm:spPr/>
    </dgm:pt>
    <dgm:pt modelId="{318468BE-0202-4C02-A7E4-98CBB62EDBF1}" type="pres">
      <dgm:prSet presAssocID="{687D8D77-41F6-42F3-8AD9-8B0CB28E329D}" presName="text" presStyleLbl="fgAcc0" presStyleIdx="1" presStyleCnt="4">
        <dgm:presLayoutVars>
          <dgm:chPref val="3"/>
        </dgm:presLayoutVars>
      </dgm:prSet>
      <dgm:spPr/>
    </dgm:pt>
    <dgm:pt modelId="{A5FCF6E6-65A7-4986-A2DD-FAD1AC0F2C3B}" type="pres">
      <dgm:prSet presAssocID="{687D8D77-41F6-42F3-8AD9-8B0CB28E329D}" presName="hierChild2" presStyleCnt="0"/>
      <dgm:spPr/>
    </dgm:pt>
    <dgm:pt modelId="{610A9A20-CD1B-4AE8-8CDE-5D2FD6E0CA04}" type="pres">
      <dgm:prSet presAssocID="{4F324969-5E5A-4245-A047-32574D8D1BED}" presName="hierRoot1" presStyleCnt="0"/>
      <dgm:spPr/>
    </dgm:pt>
    <dgm:pt modelId="{61457BF0-76E8-4C64-BBDD-3BA245D9DC2C}" type="pres">
      <dgm:prSet presAssocID="{4F324969-5E5A-4245-A047-32574D8D1BED}" presName="composite" presStyleCnt="0"/>
      <dgm:spPr/>
    </dgm:pt>
    <dgm:pt modelId="{EA2E00E2-325E-4EC5-ADCD-088E1C558CA8}" type="pres">
      <dgm:prSet presAssocID="{4F324969-5E5A-4245-A047-32574D8D1BED}" presName="background" presStyleLbl="node0" presStyleIdx="2" presStyleCnt="4"/>
      <dgm:spPr/>
    </dgm:pt>
    <dgm:pt modelId="{21C414FE-A0CB-4A23-8618-B0F49A4FF54C}" type="pres">
      <dgm:prSet presAssocID="{4F324969-5E5A-4245-A047-32574D8D1BED}" presName="text" presStyleLbl="fgAcc0" presStyleIdx="2" presStyleCnt="4">
        <dgm:presLayoutVars>
          <dgm:chPref val="3"/>
        </dgm:presLayoutVars>
      </dgm:prSet>
      <dgm:spPr/>
    </dgm:pt>
    <dgm:pt modelId="{FB354E66-DAA9-4AD6-B0B1-2D5FE1208EE3}" type="pres">
      <dgm:prSet presAssocID="{4F324969-5E5A-4245-A047-32574D8D1BED}" presName="hierChild2" presStyleCnt="0"/>
      <dgm:spPr/>
    </dgm:pt>
    <dgm:pt modelId="{81CA955D-18C4-4075-A2B5-A1136248BC2C}" type="pres">
      <dgm:prSet presAssocID="{8CE9FB3D-382A-4D56-9D2A-FC0B8309879B}" presName="hierRoot1" presStyleCnt="0"/>
      <dgm:spPr/>
    </dgm:pt>
    <dgm:pt modelId="{C4512CED-340C-486A-8963-46CA3E3628B5}" type="pres">
      <dgm:prSet presAssocID="{8CE9FB3D-382A-4D56-9D2A-FC0B8309879B}" presName="composite" presStyleCnt="0"/>
      <dgm:spPr/>
    </dgm:pt>
    <dgm:pt modelId="{EF3D381A-DE76-405C-B7FA-23B9AA3ED6FD}" type="pres">
      <dgm:prSet presAssocID="{8CE9FB3D-382A-4D56-9D2A-FC0B8309879B}" presName="background" presStyleLbl="node0" presStyleIdx="3" presStyleCnt="4"/>
      <dgm:spPr/>
    </dgm:pt>
    <dgm:pt modelId="{824FF160-A158-4498-9CA6-BDD302E0B4F5}" type="pres">
      <dgm:prSet presAssocID="{8CE9FB3D-382A-4D56-9D2A-FC0B8309879B}" presName="text" presStyleLbl="fgAcc0" presStyleIdx="3" presStyleCnt="4">
        <dgm:presLayoutVars>
          <dgm:chPref val="3"/>
        </dgm:presLayoutVars>
      </dgm:prSet>
      <dgm:spPr/>
    </dgm:pt>
    <dgm:pt modelId="{9E67924F-0A9C-4785-9E1A-941DF812BE37}" type="pres">
      <dgm:prSet presAssocID="{8CE9FB3D-382A-4D56-9D2A-FC0B8309879B}" presName="hierChild2" presStyleCnt="0"/>
      <dgm:spPr/>
    </dgm:pt>
  </dgm:ptLst>
  <dgm:cxnLst>
    <dgm:cxn modelId="{94CF372B-1CA6-4CBD-AB95-D25A8702F87E}" type="presOf" srcId="{8CE9FB3D-382A-4D56-9D2A-FC0B8309879B}" destId="{824FF160-A158-4498-9CA6-BDD302E0B4F5}" srcOrd="0" destOrd="0" presId="urn:microsoft.com/office/officeart/2005/8/layout/hierarchy1"/>
    <dgm:cxn modelId="{8C97A768-0F65-4AEF-99A2-2A83B54E6242}" srcId="{DC272B85-91B7-4276-B562-CEB110D0B043}" destId="{687D8D77-41F6-42F3-8AD9-8B0CB28E329D}" srcOrd="1" destOrd="0" parTransId="{AA1A269E-5215-461F-8148-E4F241C2E51B}" sibTransId="{29822D98-D2EC-4A84-B240-643C78BB172C}"/>
    <dgm:cxn modelId="{D451E252-AD9E-4E16-A371-42EB945F7FD0}" type="presOf" srcId="{4F324969-5E5A-4245-A047-32574D8D1BED}" destId="{21C414FE-A0CB-4A23-8618-B0F49A4FF54C}" srcOrd="0" destOrd="0" presId="urn:microsoft.com/office/officeart/2005/8/layout/hierarchy1"/>
    <dgm:cxn modelId="{A09AF0AE-27CA-4282-9C01-1D43CD01F884}" type="presOf" srcId="{DC272B85-91B7-4276-B562-CEB110D0B043}" destId="{85A1A5BD-68BA-4C49-A441-FCF42C99304A}" srcOrd="0" destOrd="0" presId="urn:microsoft.com/office/officeart/2005/8/layout/hierarchy1"/>
    <dgm:cxn modelId="{F1116AB7-C3F6-47EB-94AF-3D17F6F3A6FA}" type="presOf" srcId="{60CD77BE-F1CF-4209-B003-E0187CFB8114}" destId="{832B6918-0142-4C41-9573-7CDDC0C83BF2}" srcOrd="0" destOrd="0" presId="urn:microsoft.com/office/officeart/2005/8/layout/hierarchy1"/>
    <dgm:cxn modelId="{5F7D81C3-FAEE-4E37-B81F-43D41362B6E7}" type="presOf" srcId="{687D8D77-41F6-42F3-8AD9-8B0CB28E329D}" destId="{318468BE-0202-4C02-A7E4-98CBB62EDBF1}" srcOrd="0" destOrd="0" presId="urn:microsoft.com/office/officeart/2005/8/layout/hierarchy1"/>
    <dgm:cxn modelId="{549C94CF-DB14-49E3-BEF6-DCC9B6DE4BA0}" srcId="{DC272B85-91B7-4276-B562-CEB110D0B043}" destId="{8CE9FB3D-382A-4D56-9D2A-FC0B8309879B}" srcOrd="3" destOrd="0" parTransId="{712B1DCA-0233-406D-A4D9-CF155AB8CF7C}" sibTransId="{E8B50E59-D94E-40C7-8F16-2C5DE7E10468}"/>
    <dgm:cxn modelId="{690793D4-9407-4C88-9707-D001211CFFDD}" srcId="{DC272B85-91B7-4276-B562-CEB110D0B043}" destId="{60CD77BE-F1CF-4209-B003-E0187CFB8114}" srcOrd="0" destOrd="0" parTransId="{802D58B0-9FFE-48C7-BC0C-896784C589EB}" sibTransId="{7195BC01-E180-44B0-8EAE-6A8C3D90F696}"/>
    <dgm:cxn modelId="{C09BA2DE-6E95-486A-B857-96ED89FB7CE1}" srcId="{DC272B85-91B7-4276-B562-CEB110D0B043}" destId="{4F324969-5E5A-4245-A047-32574D8D1BED}" srcOrd="2" destOrd="0" parTransId="{83E6F327-65CA-44BE-A73D-72E40B71C99C}" sibTransId="{530B191F-014E-4E12-A6F5-2AEE06C47219}"/>
    <dgm:cxn modelId="{E84AE016-2C92-4F50-9B3A-9DB3D84457B4}" type="presParOf" srcId="{85A1A5BD-68BA-4C49-A441-FCF42C99304A}" destId="{162B7793-9E5E-4A68-B5E9-477CFECFF1A0}" srcOrd="0" destOrd="0" presId="urn:microsoft.com/office/officeart/2005/8/layout/hierarchy1"/>
    <dgm:cxn modelId="{B58CF7E1-0EE6-46D5-9019-6FCF591A8383}" type="presParOf" srcId="{162B7793-9E5E-4A68-B5E9-477CFECFF1A0}" destId="{77BE9B4C-6352-441D-9D4A-ECDE1CDEAF6E}" srcOrd="0" destOrd="0" presId="urn:microsoft.com/office/officeart/2005/8/layout/hierarchy1"/>
    <dgm:cxn modelId="{10DC98EC-1EA6-49DF-8762-68D58D9044FF}" type="presParOf" srcId="{77BE9B4C-6352-441D-9D4A-ECDE1CDEAF6E}" destId="{3AFEB76B-FB30-441E-9B9F-966842265703}" srcOrd="0" destOrd="0" presId="urn:microsoft.com/office/officeart/2005/8/layout/hierarchy1"/>
    <dgm:cxn modelId="{09C9B7F7-BE28-4DDC-B4FE-4B58D3A0C4B7}" type="presParOf" srcId="{77BE9B4C-6352-441D-9D4A-ECDE1CDEAF6E}" destId="{832B6918-0142-4C41-9573-7CDDC0C83BF2}" srcOrd="1" destOrd="0" presId="urn:microsoft.com/office/officeart/2005/8/layout/hierarchy1"/>
    <dgm:cxn modelId="{DFAC3F57-C92E-4166-9C38-6194B84D066F}" type="presParOf" srcId="{162B7793-9E5E-4A68-B5E9-477CFECFF1A0}" destId="{5A419539-E7A4-47A8-B9FB-9DFF0B6D0A82}" srcOrd="1" destOrd="0" presId="urn:microsoft.com/office/officeart/2005/8/layout/hierarchy1"/>
    <dgm:cxn modelId="{4FD073FB-AFD2-4977-B274-73051EDC9BF6}" type="presParOf" srcId="{85A1A5BD-68BA-4C49-A441-FCF42C99304A}" destId="{D976C339-9C73-46B7-8D31-AFAB2BE3A0E9}" srcOrd="1" destOrd="0" presId="urn:microsoft.com/office/officeart/2005/8/layout/hierarchy1"/>
    <dgm:cxn modelId="{52B98EAE-E1FA-46A2-A257-3D37B05794A0}" type="presParOf" srcId="{D976C339-9C73-46B7-8D31-AFAB2BE3A0E9}" destId="{9127FC08-97FE-4F6B-BFEE-17695CE64347}" srcOrd="0" destOrd="0" presId="urn:microsoft.com/office/officeart/2005/8/layout/hierarchy1"/>
    <dgm:cxn modelId="{AAE4A398-DB08-4B15-85AF-5928569DDA35}" type="presParOf" srcId="{9127FC08-97FE-4F6B-BFEE-17695CE64347}" destId="{FDF9AE51-3790-4220-84C5-13F9FC159FC1}" srcOrd="0" destOrd="0" presId="urn:microsoft.com/office/officeart/2005/8/layout/hierarchy1"/>
    <dgm:cxn modelId="{53FA8198-EEF9-4F48-BD99-C6537520BCB1}" type="presParOf" srcId="{9127FC08-97FE-4F6B-BFEE-17695CE64347}" destId="{318468BE-0202-4C02-A7E4-98CBB62EDBF1}" srcOrd="1" destOrd="0" presId="urn:microsoft.com/office/officeart/2005/8/layout/hierarchy1"/>
    <dgm:cxn modelId="{DFAA4C84-0A0A-4FA7-A9A2-68A826C7B120}" type="presParOf" srcId="{D976C339-9C73-46B7-8D31-AFAB2BE3A0E9}" destId="{A5FCF6E6-65A7-4986-A2DD-FAD1AC0F2C3B}" srcOrd="1" destOrd="0" presId="urn:microsoft.com/office/officeart/2005/8/layout/hierarchy1"/>
    <dgm:cxn modelId="{AAB09F9C-5C40-43EE-8175-BF05DAFD641A}" type="presParOf" srcId="{85A1A5BD-68BA-4C49-A441-FCF42C99304A}" destId="{610A9A20-CD1B-4AE8-8CDE-5D2FD6E0CA04}" srcOrd="2" destOrd="0" presId="urn:microsoft.com/office/officeart/2005/8/layout/hierarchy1"/>
    <dgm:cxn modelId="{C98C9210-23A6-4544-ADB9-3911F07A5059}" type="presParOf" srcId="{610A9A20-CD1B-4AE8-8CDE-5D2FD6E0CA04}" destId="{61457BF0-76E8-4C64-BBDD-3BA245D9DC2C}" srcOrd="0" destOrd="0" presId="urn:microsoft.com/office/officeart/2005/8/layout/hierarchy1"/>
    <dgm:cxn modelId="{A60314DB-BC7F-4979-A551-A8509B786700}" type="presParOf" srcId="{61457BF0-76E8-4C64-BBDD-3BA245D9DC2C}" destId="{EA2E00E2-325E-4EC5-ADCD-088E1C558CA8}" srcOrd="0" destOrd="0" presId="urn:microsoft.com/office/officeart/2005/8/layout/hierarchy1"/>
    <dgm:cxn modelId="{32CD772D-F0E0-447A-B9F2-A343C089D7B7}" type="presParOf" srcId="{61457BF0-76E8-4C64-BBDD-3BA245D9DC2C}" destId="{21C414FE-A0CB-4A23-8618-B0F49A4FF54C}" srcOrd="1" destOrd="0" presId="urn:microsoft.com/office/officeart/2005/8/layout/hierarchy1"/>
    <dgm:cxn modelId="{7642968A-E8BC-476C-B882-58B01B37B89A}" type="presParOf" srcId="{610A9A20-CD1B-4AE8-8CDE-5D2FD6E0CA04}" destId="{FB354E66-DAA9-4AD6-B0B1-2D5FE1208EE3}" srcOrd="1" destOrd="0" presId="urn:microsoft.com/office/officeart/2005/8/layout/hierarchy1"/>
    <dgm:cxn modelId="{1BCF3422-B422-408D-B16D-187DFDFCA2C4}" type="presParOf" srcId="{85A1A5BD-68BA-4C49-A441-FCF42C99304A}" destId="{81CA955D-18C4-4075-A2B5-A1136248BC2C}" srcOrd="3" destOrd="0" presId="urn:microsoft.com/office/officeart/2005/8/layout/hierarchy1"/>
    <dgm:cxn modelId="{0FD39A7D-7B77-4FFD-9FE4-ED3CF2FCD770}" type="presParOf" srcId="{81CA955D-18C4-4075-A2B5-A1136248BC2C}" destId="{C4512CED-340C-486A-8963-46CA3E3628B5}" srcOrd="0" destOrd="0" presId="urn:microsoft.com/office/officeart/2005/8/layout/hierarchy1"/>
    <dgm:cxn modelId="{F3FA154A-128A-4A6A-9780-D1799DCB8DD0}" type="presParOf" srcId="{C4512CED-340C-486A-8963-46CA3E3628B5}" destId="{EF3D381A-DE76-405C-B7FA-23B9AA3ED6FD}" srcOrd="0" destOrd="0" presId="urn:microsoft.com/office/officeart/2005/8/layout/hierarchy1"/>
    <dgm:cxn modelId="{BD5F385A-8573-4B81-9828-47F4AAE4019C}" type="presParOf" srcId="{C4512CED-340C-486A-8963-46CA3E3628B5}" destId="{824FF160-A158-4498-9CA6-BDD302E0B4F5}" srcOrd="1" destOrd="0" presId="urn:microsoft.com/office/officeart/2005/8/layout/hierarchy1"/>
    <dgm:cxn modelId="{E17285A1-CD11-4A99-9F4E-7D8E5394388F}" type="presParOf" srcId="{81CA955D-18C4-4075-A2B5-A1136248BC2C}" destId="{9E67924F-0A9C-4785-9E1A-941DF812BE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78A9E1-30BA-405F-88C6-0EFA531EE4B8}" type="doc">
      <dgm:prSet loTypeId="urn:microsoft.com/office/officeart/2016/7/layout/BasicLinearProcessNumbered" loCatId="process" qsTypeId="urn:microsoft.com/office/officeart/2005/8/quickstyle/simple1" qsCatId="simple" csTypeId="urn:microsoft.com/office/officeart/2005/8/colors/accent2_2" csCatId="accent2"/>
      <dgm:spPr/>
      <dgm:t>
        <a:bodyPr/>
        <a:lstStyle/>
        <a:p>
          <a:endParaRPr lang="en-US"/>
        </a:p>
      </dgm:t>
    </dgm:pt>
    <dgm:pt modelId="{159254A4-2E8A-4588-9F51-5707D444E803}">
      <dgm:prSet/>
      <dgm:spPr/>
      <dgm:t>
        <a:bodyPr/>
        <a:lstStyle/>
        <a:p>
          <a:r>
            <a:rPr lang="es-CO"/>
            <a:t>Inmediatez: La retroalimentación se entrega en tiempo real, lo que permite al estudiante corregir errores y comprender conceptos erróneos de inmediato.</a:t>
          </a:r>
          <a:endParaRPr lang="en-US"/>
        </a:p>
      </dgm:t>
    </dgm:pt>
    <dgm:pt modelId="{AA0F3E60-8E84-41D9-AFC2-90D3D2589F2D}" type="parTrans" cxnId="{00E1BE34-096A-4DC6-90CC-B46BC414EE33}">
      <dgm:prSet/>
      <dgm:spPr/>
      <dgm:t>
        <a:bodyPr/>
        <a:lstStyle/>
        <a:p>
          <a:endParaRPr lang="en-US"/>
        </a:p>
      </dgm:t>
    </dgm:pt>
    <dgm:pt modelId="{ECD84259-C5C6-4B01-A419-AA7EC64FD7CE}" type="sibTrans" cxnId="{00E1BE34-096A-4DC6-90CC-B46BC414EE33}">
      <dgm:prSet phldrT="1" phldr="0"/>
      <dgm:spPr/>
      <dgm:t>
        <a:bodyPr/>
        <a:lstStyle/>
        <a:p>
          <a:r>
            <a:rPr lang="en-US"/>
            <a:t>1</a:t>
          </a:r>
        </a:p>
      </dgm:t>
    </dgm:pt>
    <dgm:pt modelId="{8060343E-8C69-441C-9DA4-F526A3BB046B}">
      <dgm:prSet/>
      <dgm:spPr/>
      <dgm:t>
        <a:bodyPr/>
        <a:lstStyle/>
        <a:p>
          <a:r>
            <a:rPr lang="es-CO"/>
            <a:t>Especificidad: En lugar de una retroalimentación genérica, la IA puede señalar el error exacto, explicar por qué es un error y sugerir cómo corregirlo.</a:t>
          </a:r>
          <a:endParaRPr lang="en-US"/>
        </a:p>
      </dgm:t>
    </dgm:pt>
    <dgm:pt modelId="{E76A49FE-C5EA-4A33-83AA-C64310CB3E25}" type="parTrans" cxnId="{5E21D2CF-92C4-4D90-B8F3-481D1C15AC59}">
      <dgm:prSet/>
      <dgm:spPr/>
      <dgm:t>
        <a:bodyPr/>
        <a:lstStyle/>
        <a:p>
          <a:endParaRPr lang="en-US"/>
        </a:p>
      </dgm:t>
    </dgm:pt>
    <dgm:pt modelId="{CA14B265-6546-49CE-B986-D5EF7D3C8880}" type="sibTrans" cxnId="{5E21D2CF-92C4-4D90-B8F3-481D1C15AC59}">
      <dgm:prSet phldrT="2" phldr="0"/>
      <dgm:spPr/>
      <dgm:t>
        <a:bodyPr/>
        <a:lstStyle/>
        <a:p>
          <a:r>
            <a:rPr lang="en-US"/>
            <a:t>2</a:t>
          </a:r>
        </a:p>
      </dgm:t>
    </dgm:pt>
    <dgm:pt modelId="{ADA1846E-3323-4AC0-A9B0-47FC90F93DB4}">
      <dgm:prSet/>
      <dgm:spPr/>
      <dgm:t>
        <a:bodyPr/>
        <a:lstStyle/>
        <a:p>
          <a:r>
            <a:rPr lang="es-CO"/>
            <a:t>Constructividad: La retroalimentación se formula de manera que fomente el aprendizaje y la mejora, destacando no solo lo que salió mal, sino también cómo mejorar.</a:t>
          </a:r>
          <a:endParaRPr lang="en-US"/>
        </a:p>
      </dgm:t>
    </dgm:pt>
    <dgm:pt modelId="{81DCC88B-2F21-4681-904C-86CDE3320650}" type="parTrans" cxnId="{DD67B30D-7004-46BD-AE3A-AB03815D7DF5}">
      <dgm:prSet/>
      <dgm:spPr/>
      <dgm:t>
        <a:bodyPr/>
        <a:lstStyle/>
        <a:p>
          <a:endParaRPr lang="en-US"/>
        </a:p>
      </dgm:t>
    </dgm:pt>
    <dgm:pt modelId="{6B81F2CC-A634-4D59-B33E-9A4447A4A36A}" type="sibTrans" cxnId="{DD67B30D-7004-46BD-AE3A-AB03815D7DF5}">
      <dgm:prSet phldrT="3" phldr="0"/>
      <dgm:spPr/>
      <dgm:t>
        <a:bodyPr/>
        <a:lstStyle/>
        <a:p>
          <a:r>
            <a:rPr lang="en-US"/>
            <a:t>3</a:t>
          </a:r>
        </a:p>
      </dgm:t>
    </dgm:pt>
    <dgm:pt modelId="{EBBC1B57-8BBB-4DA0-9C0C-CD5D23C54FF8}">
      <dgm:prSet/>
      <dgm:spPr/>
      <dgm:t>
        <a:bodyPr/>
        <a:lstStyle/>
        <a:p>
          <a:r>
            <a:rPr lang="es-CO"/>
            <a:t>Motivación: Puede incorporar elementos gamificados, celebrar el progreso y ofrecer mensajes de aliento para mantener al estudiante comprometido.</a:t>
          </a:r>
          <a:endParaRPr lang="en-US"/>
        </a:p>
      </dgm:t>
    </dgm:pt>
    <dgm:pt modelId="{E78B9A9F-1B8C-4873-93E1-144D39690C55}" type="parTrans" cxnId="{F106EA31-D53E-4235-8F0F-C5058575EE38}">
      <dgm:prSet/>
      <dgm:spPr/>
      <dgm:t>
        <a:bodyPr/>
        <a:lstStyle/>
        <a:p>
          <a:endParaRPr lang="en-US"/>
        </a:p>
      </dgm:t>
    </dgm:pt>
    <dgm:pt modelId="{560B97A8-F71B-481C-B972-2E78B0234033}" type="sibTrans" cxnId="{F106EA31-D53E-4235-8F0F-C5058575EE38}">
      <dgm:prSet phldrT="4" phldr="0"/>
      <dgm:spPr/>
      <dgm:t>
        <a:bodyPr/>
        <a:lstStyle/>
        <a:p>
          <a:r>
            <a:rPr lang="en-US"/>
            <a:t>4</a:t>
          </a:r>
        </a:p>
      </dgm:t>
    </dgm:pt>
    <dgm:pt modelId="{B4F0656F-AD74-45DF-9527-B17F53EB11FD}" type="pres">
      <dgm:prSet presAssocID="{5E78A9E1-30BA-405F-88C6-0EFA531EE4B8}" presName="Name0" presStyleCnt="0">
        <dgm:presLayoutVars>
          <dgm:animLvl val="lvl"/>
          <dgm:resizeHandles val="exact"/>
        </dgm:presLayoutVars>
      </dgm:prSet>
      <dgm:spPr/>
    </dgm:pt>
    <dgm:pt modelId="{3DF157A8-4B10-41BE-B9C2-120C824AFE39}" type="pres">
      <dgm:prSet presAssocID="{159254A4-2E8A-4588-9F51-5707D444E803}" presName="compositeNode" presStyleCnt="0">
        <dgm:presLayoutVars>
          <dgm:bulletEnabled val="1"/>
        </dgm:presLayoutVars>
      </dgm:prSet>
      <dgm:spPr/>
    </dgm:pt>
    <dgm:pt modelId="{A0B4A2F4-48B2-41DF-B99A-41AEC4567D5C}" type="pres">
      <dgm:prSet presAssocID="{159254A4-2E8A-4588-9F51-5707D444E803}" presName="bgRect" presStyleLbl="bgAccFollowNode1" presStyleIdx="0" presStyleCnt="4"/>
      <dgm:spPr/>
    </dgm:pt>
    <dgm:pt modelId="{E8B510FC-7678-4051-8A0B-C2024C3E16BE}" type="pres">
      <dgm:prSet presAssocID="{ECD84259-C5C6-4B01-A419-AA7EC64FD7CE}" presName="sibTransNodeCircle" presStyleLbl="alignNode1" presStyleIdx="0" presStyleCnt="8">
        <dgm:presLayoutVars>
          <dgm:chMax val="0"/>
          <dgm:bulletEnabled/>
        </dgm:presLayoutVars>
      </dgm:prSet>
      <dgm:spPr/>
    </dgm:pt>
    <dgm:pt modelId="{37688854-8B1E-474F-AB55-43097055B539}" type="pres">
      <dgm:prSet presAssocID="{159254A4-2E8A-4588-9F51-5707D444E803}" presName="bottomLine" presStyleLbl="alignNode1" presStyleIdx="1" presStyleCnt="8">
        <dgm:presLayoutVars/>
      </dgm:prSet>
      <dgm:spPr/>
    </dgm:pt>
    <dgm:pt modelId="{6A5EC5CB-1FF5-4DD1-8264-97DCB5C63966}" type="pres">
      <dgm:prSet presAssocID="{159254A4-2E8A-4588-9F51-5707D444E803}" presName="nodeText" presStyleLbl="bgAccFollowNode1" presStyleIdx="0" presStyleCnt="4">
        <dgm:presLayoutVars>
          <dgm:bulletEnabled val="1"/>
        </dgm:presLayoutVars>
      </dgm:prSet>
      <dgm:spPr/>
    </dgm:pt>
    <dgm:pt modelId="{DCBFD560-F540-458C-A43E-ACC7076AED85}" type="pres">
      <dgm:prSet presAssocID="{ECD84259-C5C6-4B01-A419-AA7EC64FD7CE}" presName="sibTrans" presStyleCnt="0"/>
      <dgm:spPr/>
    </dgm:pt>
    <dgm:pt modelId="{48775FEC-A27C-425C-8713-FE28F537B266}" type="pres">
      <dgm:prSet presAssocID="{8060343E-8C69-441C-9DA4-F526A3BB046B}" presName="compositeNode" presStyleCnt="0">
        <dgm:presLayoutVars>
          <dgm:bulletEnabled val="1"/>
        </dgm:presLayoutVars>
      </dgm:prSet>
      <dgm:spPr/>
    </dgm:pt>
    <dgm:pt modelId="{4D22E119-7961-4683-96DB-43D9460FCAB2}" type="pres">
      <dgm:prSet presAssocID="{8060343E-8C69-441C-9DA4-F526A3BB046B}" presName="bgRect" presStyleLbl="bgAccFollowNode1" presStyleIdx="1" presStyleCnt="4"/>
      <dgm:spPr/>
    </dgm:pt>
    <dgm:pt modelId="{40C31DFC-0152-4DAF-A858-68352E1918A2}" type="pres">
      <dgm:prSet presAssocID="{CA14B265-6546-49CE-B986-D5EF7D3C8880}" presName="sibTransNodeCircle" presStyleLbl="alignNode1" presStyleIdx="2" presStyleCnt="8">
        <dgm:presLayoutVars>
          <dgm:chMax val="0"/>
          <dgm:bulletEnabled/>
        </dgm:presLayoutVars>
      </dgm:prSet>
      <dgm:spPr/>
    </dgm:pt>
    <dgm:pt modelId="{5386A6A7-DA8A-4AA9-86FF-9A95FB780C46}" type="pres">
      <dgm:prSet presAssocID="{8060343E-8C69-441C-9DA4-F526A3BB046B}" presName="bottomLine" presStyleLbl="alignNode1" presStyleIdx="3" presStyleCnt="8">
        <dgm:presLayoutVars/>
      </dgm:prSet>
      <dgm:spPr/>
    </dgm:pt>
    <dgm:pt modelId="{12566C9B-D210-4FE1-B397-919212F4FD15}" type="pres">
      <dgm:prSet presAssocID="{8060343E-8C69-441C-9DA4-F526A3BB046B}" presName="nodeText" presStyleLbl="bgAccFollowNode1" presStyleIdx="1" presStyleCnt="4">
        <dgm:presLayoutVars>
          <dgm:bulletEnabled val="1"/>
        </dgm:presLayoutVars>
      </dgm:prSet>
      <dgm:spPr/>
    </dgm:pt>
    <dgm:pt modelId="{732CB200-811C-4D3E-A63E-CC907C7CFB81}" type="pres">
      <dgm:prSet presAssocID="{CA14B265-6546-49CE-B986-D5EF7D3C8880}" presName="sibTrans" presStyleCnt="0"/>
      <dgm:spPr/>
    </dgm:pt>
    <dgm:pt modelId="{E6F6B2AF-91E0-4A77-AF62-04AC0E1CD6A1}" type="pres">
      <dgm:prSet presAssocID="{ADA1846E-3323-4AC0-A9B0-47FC90F93DB4}" presName="compositeNode" presStyleCnt="0">
        <dgm:presLayoutVars>
          <dgm:bulletEnabled val="1"/>
        </dgm:presLayoutVars>
      </dgm:prSet>
      <dgm:spPr/>
    </dgm:pt>
    <dgm:pt modelId="{C4580848-5AB2-4C69-91BC-DCFA8AA3A8E5}" type="pres">
      <dgm:prSet presAssocID="{ADA1846E-3323-4AC0-A9B0-47FC90F93DB4}" presName="bgRect" presStyleLbl="bgAccFollowNode1" presStyleIdx="2" presStyleCnt="4"/>
      <dgm:spPr/>
    </dgm:pt>
    <dgm:pt modelId="{F13A3F4F-EAE7-451B-AC06-EBE95B3AA6EA}" type="pres">
      <dgm:prSet presAssocID="{6B81F2CC-A634-4D59-B33E-9A4447A4A36A}" presName="sibTransNodeCircle" presStyleLbl="alignNode1" presStyleIdx="4" presStyleCnt="8">
        <dgm:presLayoutVars>
          <dgm:chMax val="0"/>
          <dgm:bulletEnabled/>
        </dgm:presLayoutVars>
      </dgm:prSet>
      <dgm:spPr/>
    </dgm:pt>
    <dgm:pt modelId="{3007D857-C45C-4BCC-9D35-68694D314131}" type="pres">
      <dgm:prSet presAssocID="{ADA1846E-3323-4AC0-A9B0-47FC90F93DB4}" presName="bottomLine" presStyleLbl="alignNode1" presStyleIdx="5" presStyleCnt="8">
        <dgm:presLayoutVars/>
      </dgm:prSet>
      <dgm:spPr/>
    </dgm:pt>
    <dgm:pt modelId="{C9EF628F-73AE-4490-8BBD-266520775C3C}" type="pres">
      <dgm:prSet presAssocID="{ADA1846E-3323-4AC0-A9B0-47FC90F93DB4}" presName="nodeText" presStyleLbl="bgAccFollowNode1" presStyleIdx="2" presStyleCnt="4">
        <dgm:presLayoutVars>
          <dgm:bulletEnabled val="1"/>
        </dgm:presLayoutVars>
      </dgm:prSet>
      <dgm:spPr/>
    </dgm:pt>
    <dgm:pt modelId="{5CA39E19-171E-4782-A85D-8D0830C74966}" type="pres">
      <dgm:prSet presAssocID="{6B81F2CC-A634-4D59-B33E-9A4447A4A36A}" presName="sibTrans" presStyleCnt="0"/>
      <dgm:spPr/>
    </dgm:pt>
    <dgm:pt modelId="{2070D247-2CB1-4A0E-9563-6FF8CD0A2F7A}" type="pres">
      <dgm:prSet presAssocID="{EBBC1B57-8BBB-4DA0-9C0C-CD5D23C54FF8}" presName="compositeNode" presStyleCnt="0">
        <dgm:presLayoutVars>
          <dgm:bulletEnabled val="1"/>
        </dgm:presLayoutVars>
      </dgm:prSet>
      <dgm:spPr/>
    </dgm:pt>
    <dgm:pt modelId="{0C0C52FA-B518-444B-833A-F279DD27163E}" type="pres">
      <dgm:prSet presAssocID="{EBBC1B57-8BBB-4DA0-9C0C-CD5D23C54FF8}" presName="bgRect" presStyleLbl="bgAccFollowNode1" presStyleIdx="3" presStyleCnt="4"/>
      <dgm:spPr/>
    </dgm:pt>
    <dgm:pt modelId="{9896FE27-0377-4F0A-8EAA-19021248FC0D}" type="pres">
      <dgm:prSet presAssocID="{560B97A8-F71B-481C-B972-2E78B0234033}" presName="sibTransNodeCircle" presStyleLbl="alignNode1" presStyleIdx="6" presStyleCnt="8">
        <dgm:presLayoutVars>
          <dgm:chMax val="0"/>
          <dgm:bulletEnabled/>
        </dgm:presLayoutVars>
      </dgm:prSet>
      <dgm:spPr/>
    </dgm:pt>
    <dgm:pt modelId="{0A6AE6F4-CE22-4C16-8D0F-037D11DFC306}" type="pres">
      <dgm:prSet presAssocID="{EBBC1B57-8BBB-4DA0-9C0C-CD5D23C54FF8}" presName="bottomLine" presStyleLbl="alignNode1" presStyleIdx="7" presStyleCnt="8">
        <dgm:presLayoutVars/>
      </dgm:prSet>
      <dgm:spPr/>
    </dgm:pt>
    <dgm:pt modelId="{E7D419E3-FB97-4A8B-9178-CC747104B9DC}" type="pres">
      <dgm:prSet presAssocID="{EBBC1B57-8BBB-4DA0-9C0C-CD5D23C54FF8}" presName="nodeText" presStyleLbl="bgAccFollowNode1" presStyleIdx="3" presStyleCnt="4">
        <dgm:presLayoutVars>
          <dgm:bulletEnabled val="1"/>
        </dgm:presLayoutVars>
      </dgm:prSet>
      <dgm:spPr/>
    </dgm:pt>
  </dgm:ptLst>
  <dgm:cxnLst>
    <dgm:cxn modelId="{C45E6F0B-E67F-4953-9A9F-2FC86041CD84}" type="presOf" srcId="{159254A4-2E8A-4588-9F51-5707D444E803}" destId="{A0B4A2F4-48B2-41DF-B99A-41AEC4567D5C}" srcOrd="0" destOrd="0" presId="urn:microsoft.com/office/officeart/2016/7/layout/BasicLinearProcessNumbered"/>
    <dgm:cxn modelId="{DD67B30D-7004-46BD-AE3A-AB03815D7DF5}" srcId="{5E78A9E1-30BA-405F-88C6-0EFA531EE4B8}" destId="{ADA1846E-3323-4AC0-A9B0-47FC90F93DB4}" srcOrd="2" destOrd="0" parTransId="{81DCC88B-2F21-4681-904C-86CDE3320650}" sibTransId="{6B81F2CC-A634-4D59-B33E-9A4447A4A36A}"/>
    <dgm:cxn modelId="{D074B90F-4321-4004-ACF3-57799923EB13}" type="presOf" srcId="{EBBC1B57-8BBB-4DA0-9C0C-CD5D23C54FF8}" destId="{E7D419E3-FB97-4A8B-9178-CC747104B9DC}" srcOrd="1" destOrd="0" presId="urn:microsoft.com/office/officeart/2016/7/layout/BasicLinearProcessNumbered"/>
    <dgm:cxn modelId="{3B21662E-4DFD-4D52-89AD-77C28646DA5B}" type="presOf" srcId="{ADA1846E-3323-4AC0-A9B0-47FC90F93DB4}" destId="{C9EF628F-73AE-4490-8BBD-266520775C3C}" srcOrd="1" destOrd="0" presId="urn:microsoft.com/office/officeart/2016/7/layout/BasicLinearProcessNumbered"/>
    <dgm:cxn modelId="{F106EA31-D53E-4235-8F0F-C5058575EE38}" srcId="{5E78A9E1-30BA-405F-88C6-0EFA531EE4B8}" destId="{EBBC1B57-8BBB-4DA0-9C0C-CD5D23C54FF8}" srcOrd="3" destOrd="0" parTransId="{E78B9A9F-1B8C-4873-93E1-144D39690C55}" sibTransId="{560B97A8-F71B-481C-B972-2E78B0234033}"/>
    <dgm:cxn modelId="{00E1BE34-096A-4DC6-90CC-B46BC414EE33}" srcId="{5E78A9E1-30BA-405F-88C6-0EFA531EE4B8}" destId="{159254A4-2E8A-4588-9F51-5707D444E803}" srcOrd="0" destOrd="0" parTransId="{AA0F3E60-8E84-41D9-AFC2-90D3D2589F2D}" sibTransId="{ECD84259-C5C6-4B01-A419-AA7EC64FD7CE}"/>
    <dgm:cxn modelId="{F3DE555B-2A41-4F1E-9D30-3AB26ECC4D1E}" type="presOf" srcId="{ADA1846E-3323-4AC0-A9B0-47FC90F93DB4}" destId="{C4580848-5AB2-4C69-91BC-DCFA8AA3A8E5}" srcOrd="0" destOrd="0" presId="urn:microsoft.com/office/officeart/2016/7/layout/BasicLinearProcessNumbered"/>
    <dgm:cxn modelId="{09C5F26F-2CEC-4772-A3E8-BCF0F738DD98}" type="presOf" srcId="{6B81F2CC-A634-4D59-B33E-9A4447A4A36A}" destId="{F13A3F4F-EAE7-451B-AC06-EBE95B3AA6EA}" srcOrd="0" destOrd="0" presId="urn:microsoft.com/office/officeart/2016/7/layout/BasicLinearProcessNumbered"/>
    <dgm:cxn modelId="{96AD9052-02DD-4D09-96A5-49CB5957D53D}" type="presOf" srcId="{8060343E-8C69-441C-9DA4-F526A3BB046B}" destId="{12566C9B-D210-4FE1-B397-919212F4FD15}" srcOrd="1" destOrd="0" presId="urn:microsoft.com/office/officeart/2016/7/layout/BasicLinearProcessNumbered"/>
    <dgm:cxn modelId="{31E1EF76-86B3-4800-B7DF-05B4FFF94852}" type="presOf" srcId="{560B97A8-F71B-481C-B972-2E78B0234033}" destId="{9896FE27-0377-4F0A-8EAA-19021248FC0D}" srcOrd="0" destOrd="0" presId="urn:microsoft.com/office/officeart/2016/7/layout/BasicLinearProcessNumbered"/>
    <dgm:cxn modelId="{1BD9DA80-9761-42E3-AE2A-C8F659313581}" type="presOf" srcId="{CA14B265-6546-49CE-B986-D5EF7D3C8880}" destId="{40C31DFC-0152-4DAF-A858-68352E1918A2}" srcOrd="0" destOrd="0" presId="urn:microsoft.com/office/officeart/2016/7/layout/BasicLinearProcessNumbered"/>
    <dgm:cxn modelId="{F631A9C5-AFD6-4922-82F0-24162BE97B32}" type="presOf" srcId="{EBBC1B57-8BBB-4DA0-9C0C-CD5D23C54FF8}" destId="{0C0C52FA-B518-444B-833A-F279DD27163E}" srcOrd="0" destOrd="0" presId="urn:microsoft.com/office/officeart/2016/7/layout/BasicLinearProcessNumbered"/>
    <dgm:cxn modelId="{323A7DC7-BA6A-4F07-B436-3E0FE981271A}" type="presOf" srcId="{ECD84259-C5C6-4B01-A419-AA7EC64FD7CE}" destId="{E8B510FC-7678-4051-8A0B-C2024C3E16BE}" srcOrd="0" destOrd="0" presId="urn:microsoft.com/office/officeart/2016/7/layout/BasicLinearProcessNumbered"/>
    <dgm:cxn modelId="{4813D5C8-12AC-4D18-B01A-7D0DDCA40346}" type="presOf" srcId="{5E78A9E1-30BA-405F-88C6-0EFA531EE4B8}" destId="{B4F0656F-AD74-45DF-9527-B17F53EB11FD}" srcOrd="0" destOrd="0" presId="urn:microsoft.com/office/officeart/2016/7/layout/BasicLinearProcessNumbered"/>
    <dgm:cxn modelId="{9BE58FCA-540A-4966-9FA3-F3F06253FF27}" type="presOf" srcId="{159254A4-2E8A-4588-9F51-5707D444E803}" destId="{6A5EC5CB-1FF5-4DD1-8264-97DCB5C63966}" srcOrd="1" destOrd="0" presId="urn:microsoft.com/office/officeart/2016/7/layout/BasicLinearProcessNumbered"/>
    <dgm:cxn modelId="{5E21D2CF-92C4-4D90-B8F3-481D1C15AC59}" srcId="{5E78A9E1-30BA-405F-88C6-0EFA531EE4B8}" destId="{8060343E-8C69-441C-9DA4-F526A3BB046B}" srcOrd="1" destOrd="0" parTransId="{E76A49FE-C5EA-4A33-83AA-C64310CB3E25}" sibTransId="{CA14B265-6546-49CE-B986-D5EF7D3C8880}"/>
    <dgm:cxn modelId="{C924CCDF-00D8-4851-A089-19A350519D69}" type="presOf" srcId="{8060343E-8C69-441C-9DA4-F526A3BB046B}" destId="{4D22E119-7961-4683-96DB-43D9460FCAB2}" srcOrd="0" destOrd="0" presId="urn:microsoft.com/office/officeart/2016/7/layout/BasicLinearProcessNumbered"/>
    <dgm:cxn modelId="{3F5645BD-A560-42E2-A527-80F8B5810769}" type="presParOf" srcId="{B4F0656F-AD74-45DF-9527-B17F53EB11FD}" destId="{3DF157A8-4B10-41BE-B9C2-120C824AFE39}" srcOrd="0" destOrd="0" presId="urn:microsoft.com/office/officeart/2016/7/layout/BasicLinearProcessNumbered"/>
    <dgm:cxn modelId="{B6B0B7E0-6B51-4645-8CD9-AEA807DE492E}" type="presParOf" srcId="{3DF157A8-4B10-41BE-B9C2-120C824AFE39}" destId="{A0B4A2F4-48B2-41DF-B99A-41AEC4567D5C}" srcOrd="0" destOrd="0" presId="urn:microsoft.com/office/officeart/2016/7/layout/BasicLinearProcessNumbered"/>
    <dgm:cxn modelId="{1F4DD1FA-7EE1-4010-AC7D-C2B6A9CBB9F9}" type="presParOf" srcId="{3DF157A8-4B10-41BE-B9C2-120C824AFE39}" destId="{E8B510FC-7678-4051-8A0B-C2024C3E16BE}" srcOrd="1" destOrd="0" presId="urn:microsoft.com/office/officeart/2016/7/layout/BasicLinearProcessNumbered"/>
    <dgm:cxn modelId="{CC39A0E4-4FD6-4F6D-AA35-EBAAC4376026}" type="presParOf" srcId="{3DF157A8-4B10-41BE-B9C2-120C824AFE39}" destId="{37688854-8B1E-474F-AB55-43097055B539}" srcOrd="2" destOrd="0" presId="urn:microsoft.com/office/officeart/2016/7/layout/BasicLinearProcessNumbered"/>
    <dgm:cxn modelId="{98149E3D-3700-4A8A-8DE8-7B8C33CBB9B8}" type="presParOf" srcId="{3DF157A8-4B10-41BE-B9C2-120C824AFE39}" destId="{6A5EC5CB-1FF5-4DD1-8264-97DCB5C63966}" srcOrd="3" destOrd="0" presId="urn:microsoft.com/office/officeart/2016/7/layout/BasicLinearProcessNumbered"/>
    <dgm:cxn modelId="{2D691593-B763-47EF-80A0-1C583DA6B5BE}" type="presParOf" srcId="{B4F0656F-AD74-45DF-9527-B17F53EB11FD}" destId="{DCBFD560-F540-458C-A43E-ACC7076AED85}" srcOrd="1" destOrd="0" presId="urn:microsoft.com/office/officeart/2016/7/layout/BasicLinearProcessNumbered"/>
    <dgm:cxn modelId="{379C3179-11F2-4714-959C-C4995FCC015F}" type="presParOf" srcId="{B4F0656F-AD74-45DF-9527-B17F53EB11FD}" destId="{48775FEC-A27C-425C-8713-FE28F537B266}" srcOrd="2" destOrd="0" presId="urn:microsoft.com/office/officeart/2016/7/layout/BasicLinearProcessNumbered"/>
    <dgm:cxn modelId="{BEA3DE85-3E15-45DE-97E1-93A7C3B960F0}" type="presParOf" srcId="{48775FEC-A27C-425C-8713-FE28F537B266}" destId="{4D22E119-7961-4683-96DB-43D9460FCAB2}" srcOrd="0" destOrd="0" presId="urn:microsoft.com/office/officeart/2016/7/layout/BasicLinearProcessNumbered"/>
    <dgm:cxn modelId="{4961B5AF-7085-4084-817E-36073743642E}" type="presParOf" srcId="{48775FEC-A27C-425C-8713-FE28F537B266}" destId="{40C31DFC-0152-4DAF-A858-68352E1918A2}" srcOrd="1" destOrd="0" presId="urn:microsoft.com/office/officeart/2016/7/layout/BasicLinearProcessNumbered"/>
    <dgm:cxn modelId="{B97B05A5-4048-4666-B001-5A03C5AB7FB5}" type="presParOf" srcId="{48775FEC-A27C-425C-8713-FE28F537B266}" destId="{5386A6A7-DA8A-4AA9-86FF-9A95FB780C46}" srcOrd="2" destOrd="0" presId="urn:microsoft.com/office/officeart/2016/7/layout/BasicLinearProcessNumbered"/>
    <dgm:cxn modelId="{00F11B15-CF57-4332-93E7-F80046B646FF}" type="presParOf" srcId="{48775FEC-A27C-425C-8713-FE28F537B266}" destId="{12566C9B-D210-4FE1-B397-919212F4FD15}" srcOrd="3" destOrd="0" presId="urn:microsoft.com/office/officeart/2016/7/layout/BasicLinearProcessNumbered"/>
    <dgm:cxn modelId="{4E6F7BCB-19B8-47CA-8ADA-74CD55229335}" type="presParOf" srcId="{B4F0656F-AD74-45DF-9527-B17F53EB11FD}" destId="{732CB200-811C-4D3E-A63E-CC907C7CFB81}" srcOrd="3" destOrd="0" presId="urn:microsoft.com/office/officeart/2016/7/layout/BasicLinearProcessNumbered"/>
    <dgm:cxn modelId="{5204E2DF-23E9-4AB0-8AF7-B3C853389F2C}" type="presParOf" srcId="{B4F0656F-AD74-45DF-9527-B17F53EB11FD}" destId="{E6F6B2AF-91E0-4A77-AF62-04AC0E1CD6A1}" srcOrd="4" destOrd="0" presId="urn:microsoft.com/office/officeart/2016/7/layout/BasicLinearProcessNumbered"/>
    <dgm:cxn modelId="{B532539F-4188-4699-BCD3-FA924E5E2CD5}" type="presParOf" srcId="{E6F6B2AF-91E0-4A77-AF62-04AC0E1CD6A1}" destId="{C4580848-5AB2-4C69-91BC-DCFA8AA3A8E5}" srcOrd="0" destOrd="0" presId="urn:microsoft.com/office/officeart/2016/7/layout/BasicLinearProcessNumbered"/>
    <dgm:cxn modelId="{D66D5FA5-673C-4B4B-93FD-BDA2A9AC717A}" type="presParOf" srcId="{E6F6B2AF-91E0-4A77-AF62-04AC0E1CD6A1}" destId="{F13A3F4F-EAE7-451B-AC06-EBE95B3AA6EA}" srcOrd="1" destOrd="0" presId="urn:microsoft.com/office/officeart/2016/7/layout/BasicLinearProcessNumbered"/>
    <dgm:cxn modelId="{8919EDB7-111E-4BA5-8DFD-3C07D9F19910}" type="presParOf" srcId="{E6F6B2AF-91E0-4A77-AF62-04AC0E1CD6A1}" destId="{3007D857-C45C-4BCC-9D35-68694D314131}" srcOrd="2" destOrd="0" presId="urn:microsoft.com/office/officeart/2016/7/layout/BasicLinearProcessNumbered"/>
    <dgm:cxn modelId="{774275E2-51E5-4504-8709-7CEFF2F9C34B}" type="presParOf" srcId="{E6F6B2AF-91E0-4A77-AF62-04AC0E1CD6A1}" destId="{C9EF628F-73AE-4490-8BBD-266520775C3C}" srcOrd="3" destOrd="0" presId="urn:microsoft.com/office/officeart/2016/7/layout/BasicLinearProcessNumbered"/>
    <dgm:cxn modelId="{F286AFE9-B15E-49D2-9839-4AC7F024EAC5}" type="presParOf" srcId="{B4F0656F-AD74-45DF-9527-B17F53EB11FD}" destId="{5CA39E19-171E-4782-A85D-8D0830C74966}" srcOrd="5" destOrd="0" presId="urn:microsoft.com/office/officeart/2016/7/layout/BasicLinearProcessNumbered"/>
    <dgm:cxn modelId="{9EA29C36-9811-40BB-B6CA-D810DD61EB92}" type="presParOf" srcId="{B4F0656F-AD74-45DF-9527-B17F53EB11FD}" destId="{2070D247-2CB1-4A0E-9563-6FF8CD0A2F7A}" srcOrd="6" destOrd="0" presId="urn:microsoft.com/office/officeart/2016/7/layout/BasicLinearProcessNumbered"/>
    <dgm:cxn modelId="{70EED75C-DD4F-4F1A-ABAC-BD67491F5F1F}" type="presParOf" srcId="{2070D247-2CB1-4A0E-9563-6FF8CD0A2F7A}" destId="{0C0C52FA-B518-444B-833A-F279DD27163E}" srcOrd="0" destOrd="0" presId="urn:microsoft.com/office/officeart/2016/7/layout/BasicLinearProcessNumbered"/>
    <dgm:cxn modelId="{F95FD12E-E005-491B-B346-C611F83D5452}" type="presParOf" srcId="{2070D247-2CB1-4A0E-9563-6FF8CD0A2F7A}" destId="{9896FE27-0377-4F0A-8EAA-19021248FC0D}" srcOrd="1" destOrd="0" presId="urn:microsoft.com/office/officeart/2016/7/layout/BasicLinearProcessNumbered"/>
    <dgm:cxn modelId="{7E869631-5F13-45FA-97F7-5EF99C2B7D43}" type="presParOf" srcId="{2070D247-2CB1-4A0E-9563-6FF8CD0A2F7A}" destId="{0A6AE6F4-CE22-4C16-8D0F-037D11DFC306}" srcOrd="2" destOrd="0" presId="urn:microsoft.com/office/officeart/2016/7/layout/BasicLinearProcessNumbered"/>
    <dgm:cxn modelId="{091E4565-022B-47DE-8034-291CA1E0BE3B}" type="presParOf" srcId="{2070D247-2CB1-4A0E-9563-6FF8CD0A2F7A}" destId="{E7D419E3-FB97-4A8B-9178-CC747104B9D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FB196B-D964-49EE-89C5-4C968774310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F8BFD18-8C95-41E4-80EA-1565093B95CD}">
      <dgm:prSet/>
      <dgm:spPr/>
      <dgm:t>
        <a:bodyPr/>
        <a:lstStyle/>
        <a:p>
          <a:pPr>
            <a:lnSpc>
              <a:spcPct val="100000"/>
            </a:lnSpc>
          </a:pPr>
          <a:r>
            <a:rPr lang="es-CO" dirty="0"/>
            <a:t>Rutas de Aprendizaje: La IA puede recomendar rutas de aprendizaje personalizadas basadas en los objetivos del estudiante, sus conocimientos previos y el rendimiento en evaluaciones diagnósticas.</a:t>
          </a:r>
          <a:endParaRPr lang="en-US" dirty="0"/>
        </a:p>
      </dgm:t>
    </dgm:pt>
    <dgm:pt modelId="{B82CC764-79C1-41AB-9111-DF4A626971D6}" type="parTrans" cxnId="{936B66F1-C6DA-4B95-81EB-6D826C69A196}">
      <dgm:prSet/>
      <dgm:spPr/>
      <dgm:t>
        <a:bodyPr/>
        <a:lstStyle/>
        <a:p>
          <a:endParaRPr lang="en-US"/>
        </a:p>
      </dgm:t>
    </dgm:pt>
    <dgm:pt modelId="{4190470F-9E2C-4061-846C-BC9986626C6D}" type="sibTrans" cxnId="{936B66F1-C6DA-4B95-81EB-6D826C69A196}">
      <dgm:prSet/>
      <dgm:spPr/>
      <dgm:t>
        <a:bodyPr/>
        <a:lstStyle/>
        <a:p>
          <a:endParaRPr lang="en-US"/>
        </a:p>
      </dgm:t>
    </dgm:pt>
    <dgm:pt modelId="{75A20FB2-04B1-47C4-B5F9-367B5FB59356}">
      <dgm:prSet/>
      <dgm:spPr/>
      <dgm:t>
        <a:bodyPr/>
        <a:lstStyle/>
        <a:p>
          <a:pPr>
            <a:lnSpc>
              <a:spcPct val="100000"/>
            </a:lnSpc>
          </a:pPr>
          <a:r>
            <a:rPr lang="es-CO"/>
            <a:t>Ejercicios Adaptativos: Los ejercicios se ajustan en dificultad y tipo según las respuestas del estudiante. Si un estudiante acierta consistentemente, la dificultad aumenta; si falla, se ofrecen ejercicios de apoyo o explicaciones adicionales.</a:t>
          </a:r>
          <a:endParaRPr lang="en-US" dirty="0"/>
        </a:p>
      </dgm:t>
    </dgm:pt>
    <dgm:pt modelId="{0014D399-7739-4484-86A9-C1E4AEF614A9}" type="parTrans" cxnId="{14C213A4-BEA5-48A4-A409-6318FBBCEDF2}">
      <dgm:prSet/>
      <dgm:spPr/>
      <dgm:t>
        <a:bodyPr/>
        <a:lstStyle/>
        <a:p>
          <a:endParaRPr lang="en-US"/>
        </a:p>
      </dgm:t>
    </dgm:pt>
    <dgm:pt modelId="{87676ACC-F80F-447A-B846-3A0B17EDEFE7}" type="sibTrans" cxnId="{14C213A4-BEA5-48A4-A409-6318FBBCEDF2}">
      <dgm:prSet/>
      <dgm:spPr/>
      <dgm:t>
        <a:bodyPr/>
        <a:lstStyle/>
        <a:p>
          <a:endParaRPr lang="en-US"/>
        </a:p>
      </dgm:t>
    </dgm:pt>
    <dgm:pt modelId="{4E2AFE82-2EDC-4E55-B5D8-0D877BD57650}">
      <dgm:prSet/>
      <dgm:spPr/>
      <dgm:t>
        <a:bodyPr/>
        <a:lstStyle/>
        <a:p>
          <a:pPr>
            <a:lnSpc>
              <a:spcPct val="100000"/>
            </a:lnSpc>
          </a:pPr>
          <a:r>
            <a:rPr lang="es-CO"/>
            <a:t>Recomendaciones Personalizadas: Sugerir cursos, artículos, videos o proyectos adicionales que complementen los intereses del estudiante o fortalezcan áreas de debilidad identificadas por la IA.</a:t>
          </a:r>
          <a:endParaRPr lang="en-US" dirty="0"/>
        </a:p>
      </dgm:t>
    </dgm:pt>
    <dgm:pt modelId="{ABB025D4-1D83-4F42-90F8-E21E9BAF0332}" type="parTrans" cxnId="{0A1CBF33-002F-4A33-B560-2B5FD0069B37}">
      <dgm:prSet/>
      <dgm:spPr/>
      <dgm:t>
        <a:bodyPr/>
        <a:lstStyle/>
        <a:p>
          <a:endParaRPr lang="en-US"/>
        </a:p>
      </dgm:t>
    </dgm:pt>
    <dgm:pt modelId="{6250538D-B9C6-4F03-B830-2B4F508A3864}" type="sibTrans" cxnId="{0A1CBF33-002F-4A33-B560-2B5FD0069B37}">
      <dgm:prSet/>
      <dgm:spPr/>
      <dgm:t>
        <a:bodyPr/>
        <a:lstStyle/>
        <a:p>
          <a:endParaRPr lang="en-US"/>
        </a:p>
      </dgm:t>
    </dgm:pt>
    <dgm:pt modelId="{B3C4E568-71F3-4EB4-8E6E-8DCC998B2D46}" type="pres">
      <dgm:prSet presAssocID="{81FB196B-D964-49EE-89C5-4C9687743102}" presName="root" presStyleCnt="0">
        <dgm:presLayoutVars>
          <dgm:dir/>
          <dgm:resizeHandles val="exact"/>
        </dgm:presLayoutVars>
      </dgm:prSet>
      <dgm:spPr/>
    </dgm:pt>
    <dgm:pt modelId="{9C49AB68-44A9-488E-BED5-A1120A2CA6B1}" type="pres">
      <dgm:prSet presAssocID="{CF8BFD18-8C95-41E4-80EA-1565093B95CD}" presName="compNode" presStyleCnt="0"/>
      <dgm:spPr/>
    </dgm:pt>
    <dgm:pt modelId="{8ADD7F41-209A-47DA-83A8-7E38CB20631C}" type="pres">
      <dgm:prSet presAssocID="{CF8BFD18-8C95-41E4-80EA-1565093B95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4BC2F8DE-9BF8-47CD-B6F5-076B9F81427F}" type="pres">
      <dgm:prSet presAssocID="{CF8BFD18-8C95-41E4-80EA-1565093B95CD}" presName="spaceRect" presStyleCnt="0"/>
      <dgm:spPr/>
    </dgm:pt>
    <dgm:pt modelId="{B4C75236-BDEB-43CD-8D05-1CC7C36544BD}" type="pres">
      <dgm:prSet presAssocID="{CF8BFD18-8C95-41E4-80EA-1565093B95CD}" presName="textRect" presStyleLbl="revTx" presStyleIdx="0" presStyleCnt="3">
        <dgm:presLayoutVars>
          <dgm:chMax val="1"/>
          <dgm:chPref val="1"/>
        </dgm:presLayoutVars>
      </dgm:prSet>
      <dgm:spPr/>
    </dgm:pt>
    <dgm:pt modelId="{1F15EF0E-071D-4DAD-8F8C-892ACE9638A0}" type="pres">
      <dgm:prSet presAssocID="{4190470F-9E2C-4061-846C-BC9986626C6D}" presName="sibTrans" presStyleCnt="0"/>
      <dgm:spPr/>
    </dgm:pt>
    <dgm:pt modelId="{B5D9F0D1-43D9-43C9-8B39-3377863F6659}" type="pres">
      <dgm:prSet presAssocID="{75A20FB2-04B1-47C4-B5F9-367B5FB59356}" presName="compNode" presStyleCnt="0"/>
      <dgm:spPr/>
    </dgm:pt>
    <dgm:pt modelId="{F4BE7DD1-4172-4CDF-BC2E-21BAF3C2B956}" type="pres">
      <dgm:prSet presAssocID="{75A20FB2-04B1-47C4-B5F9-367B5FB593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guntas"/>
        </a:ext>
      </dgm:extLst>
    </dgm:pt>
    <dgm:pt modelId="{655D9A3B-EB15-4ACE-A529-6A8A3BC3BD2B}" type="pres">
      <dgm:prSet presAssocID="{75A20FB2-04B1-47C4-B5F9-367B5FB59356}" presName="spaceRect" presStyleCnt="0"/>
      <dgm:spPr/>
    </dgm:pt>
    <dgm:pt modelId="{C3DA9C39-14FC-497E-B588-B81157142448}" type="pres">
      <dgm:prSet presAssocID="{75A20FB2-04B1-47C4-B5F9-367B5FB59356}" presName="textRect" presStyleLbl="revTx" presStyleIdx="1" presStyleCnt="3">
        <dgm:presLayoutVars>
          <dgm:chMax val="1"/>
          <dgm:chPref val="1"/>
        </dgm:presLayoutVars>
      </dgm:prSet>
      <dgm:spPr/>
    </dgm:pt>
    <dgm:pt modelId="{7C49CD13-2A9F-48FE-93C5-610A16784A36}" type="pres">
      <dgm:prSet presAssocID="{87676ACC-F80F-447A-B846-3A0B17EDEFE7}" presName="sibTrans" presStyleCnt="0"/>
      <dgm:spPr/>
    </dgm:pt>
    <dgm:pt modelId="{7E28D9D2-9939-4136-BEDB-4A349F1F572B}" type="pres">
      <dgm:prSet presAssocID="{4E2AFE82-2EDC-4E55-B5D8-0D877BD57650}" presName="compNode" presStyleCnt="0"/>
      <dgm:spPr/>
    </dgm:pt>
    <dgm:pt modelId="{B45B7D15-05B7-4410-8684-EB6289C608CC}" type="pres">
      <dgm:prSet presAssocID="{4E2AFE82-2EDC-4E55-B5D8-0D877BD576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ula de clases"/>
        </a:ext>
      </dgm:extLst>
    </dgm:pt>
    <dgm:pt modelId="{4B8C6056-F4F8-4688-A9C2-6F046BCADC85}" type="pres">
      <dgm:prSet presAssocID="{4E2AFE82-2EDC-4E55-B5D8-0D877BD57650}" presName="spaceRect" presStyleCnt="0"/>
      <dgm:spPr/>
    </dgm:pt>
    <dgm:pt modelId="{33D292E3-F38D-4757-8724-1CE33A1C11BF}" type="pres">
      <dgm:prSet presAssocID="{4E2AFE82-2EDC-4E55-B5D8-0D877BD57650}" presName="textRect" presStyleLbl="revTx" presStyleIdx="2" presStyleCnt="3">
        <dgm:presLayoutVars>
          <dgm:chMax val="1"/>
          <dgm:chPref val="1"/>
        </dgm:presLayoutVars>
      </dgm:prSet>
      <dgm:spPr/>
    </dgm:pt>
  </dgm:ptLst>
  <dgm:cxnLst>
    <dgm:cxn modelId="{3C54C02B-6194-4BC0-B8B0-89F45A15F539}" type="presOf" srcId="{4E2AFE82-2EDC-4E55-B5D8-0D877BD57650}" destId="{33D292E3-F38D-4757-8724-1CE33A1C11BF}" srcOrd="0" destOrd="0" presId="urn:microsoft.com/office/officeart/2018/2/layout/IconLabelList"/>
    <dgm:cxn modelId="{ED01AD2C-4474-4473-9B5B-9A13643D7F0B}" type="presOf" srcId="{CF8BFD18-8C95-41E4-80EA-1565093B95CD}" destId="{B4C75236-BDEB-43CD-8D05-1CC7C36544BD}" srcOrd="0" destOrd="0" presId="urn:microsoft.com/office/officeart/2018/2/layout/IconLabelList"/>
    <dgm:cxn modelId="{0A1CBF33-002F-4A33-B560-2B5FD0069B37}" srcId="{81FB196B-D964-49EE-89C5-4C9687743102}" destId="{4E2AFE82-2EDC-4E55-B5D8-0D877BD57650}" srcOrd="2" destOrd="0" parTransId="{ABB025D4-1D83-4F42-90F8-E21E9BAF0332}" sibTransId="{6250538D-B9C6-4F03-B830-2B4F508A3864}"/>
    <dgm:cxn modelId="{61556E3C-E26F-4F6F-BF82-B9543DA94FF9}" type="presOf" srcId="{75A20FB2-04B1-47C4-B5F9-367B5FB59356}" destId="{C3DA9C39-14FC-497E-B588-B81157142448}" srcOrd="0" destOrd="0" presId="urn:microsoft.com/office/officeart/2018/2/layout/IconLabelList"/>
    <dgm:cxn modelId="{6ACC1861-B570-4419-AC1D-F9513C7E0886}" type="presOf" srcId="{81FB196B-D964-49EE-89C5-4C9687743102}" destId="{B3C4E568-71F3-4EB4-8E6E-8DCC998B2D46}" srcOrd="0" destOrd="0" presId="urn:microsoft.com/office/officeart/2018/2/layout/IconLabelList"/>
    <dgm:cxn modelId="{14C213A4-BEA5-48A4-A409-6318FBBCEDF2}" srcId="{81FB196B-D964-49EE-89C5-4C9687743102}" destId="{75A20FB2-04B1-47C4-B5F9-367B5FB59356}" srcOrd="1" destOrd="0" parTransId="{0014D399-7739-4484-86A9-C1E4AEF614A9}" sibTransId="{87676ACC-F80F-447A-B846-3A0B17EDEFE7}"/>
    <dgm:cxn modelId="{936B66F1-C6DA-4B95-81EB-6D826C69A196}" srcId="{81FB196B-D964-49EE-89C5-4C9687743102}" destId="{CF8BFD18-8C95-41E4-80EA-1565093B95CD}" srcOrd="0" destOrd="0" parTransId="{B82CC764-79C1-41AB-9111-DF4A626971D6}" sibTransId="{4190470F-9E2C-4061-846C-BC9986626C6D}"/>
    <dgm:cxn modelId="{B63D3A06-B982-4159-8EF6-982BB6E33B2C}" type="presParOf" srcId="{B3C4E568-71F3-4EB4-8E6E-8DCC998B2D46}" destId="{9C49AB68-44A9-488E-BED5-A1120A2CA6B1}" srcOrd="0" destOrd="0" presId="urn:microsoft.com/office/officeart/2018/2/layout/IconLabelList"/>
    <dgm:cxn modelId="{8B8ADB16-F9F7-483E-B60E-36C84703DA4D}" type="presParOf" srcId="{9C49AB68-44A9-488E-BED5-A1120A2CA6B1}" destId="{8ADD7F41-209A-47DA-83A8-7E38CB20631C}" srcOrd="0" destOrd="0" presId="urn:microsoft.com/office/officeart/2018/2/layout/IconLabelList"/>
    <dgm:cxn modelId="{60F758B8-D545-45E3-BFFE-D84CE73A865F}" type="presParOf" srcId="{9C49AB68-44A9-488E-BED5-A1120A2CA6B1}" destId="{4BC2F8DE-9BF8-47CD-B6F5-076B9F81427F}" srcOrd="1" destOrd="0" presId="urn:microsoft.com/office/officeart/2018/2/layout/IconLabelList"/>
    <dgm:cxn modelId="{F12DD002-46B6-45E4-86B5-09B22D7BCA98}" type="presParOf" srcId="{9C49AB68-44A9-488E-BED5-A1120A2CA6B1}" destId="{B4C75236-BDEB-43CD-8D05-1CC7C36544BD}" srcOrd="2" destOrd="0" presId="urn:microsoft.com/office/officeart/2018/2/layout/IconLabelList"/>
    <dgm:cxn modelId="{8D42E92E-5489-446F-9763-B1E929515C84}" type="presParOf" srcId="{B3C4E568-71F3-4EB4-8E6E-8DCC998B2D46}" destId="{1F15EF0E-071D-4DAD-8F8C-892ACE9638A0}" srcOrd="1" destOrd="0" presId="urn:microsoft.com/office/officeart/2018/2/layout/IconLabelList"/>
    <dgm:cxn modelId="{CAB91622-3A3D-4F34-8D15-3EDE22F7D493}" type="presParOf" srcId="{B3C4E568-71F3-4EB4-8E6E-8DCC998B2D46}" destId="{B5D9F0D1-43D9-43C9-8B39-3377863F6659}" srcOrd="2" destOrd="0" presId="urn:microsoft.com/office/officeart/2018/2/layout/IconLabelList"/>
    <dgm:cxn modelId="{07D15720-C4E1-498B-A72D-1B06C3FE5C18}" type="presParOf" srcId="{B5D9F0D1-43D9-43C9-8B39-3377863F6659}" destId="{F4BE7DD1-4172-4CDF-BC2E-21BAF3C2B956}" srcOrd="0" destOrd="0" presId="urn:microsoft.com/office/officeart/2018/2/layout/IconLabelList"/>
    <dgm:cxn modelId="{A17B0344-FF18-4793-BCA8-8F259657F89F}" type="presParOf" srcId="{B5D9F0D1-43D9-43C9-8B39-3377863F6659}" destId="{655D9A3B-EB15-4ACE-A529-6A8A3BC3BD2B}" srcOrd="1" destOrd="0" presId="urn:microsoft.com/office/officeart/2018/2/layout/IconLabelList"/>
    <dgm:cxn modelId="{5FD09CF7-E1CE-4EBD-9236-B7C6A8049B2C}" type="presParOf" srcId="{B5D9F0D1-43D9-43C9-8B39-3377863F6659}" destId="{C3DA9C39-14FC-497E-B588-B81157142448}" srcOrd="2" destOrd="0" presId="urn:microsoft.com/office/officeart/2018/2/layout/IconLabelList"/>
    <dgm:cxn modelId="{89E51B52-EE71-437A-80F5-93810AB288B1}" type="presParOf" srcId="{B3C4E568-71F3-4EB4-8E6E-8DCC998B2D46}" destId="{7C49CD13-2A9F-48FE-93C5-610A16784A36}" srcOrd="3" destOrd="0" presId="urn:microsoft.com/office/officeart/2018/2/layout/IconLabelList"/>
    <dgm:cxn modelId="{948A7DEB-224C-4965-B726-03B6883F9363}" type="presParOf" srcId="{B3C4E568-71F3-4EB4-8E6E-8DCC998B2D46}" destId="{7E28D9D2-9939-4136-BEDB-4A349F1F572B}" srcOrd="4" destOrd="0" presId="urn:microsoft.com/office/officeart/2018/2/layout/IconLabelList"/>
    <dgm:cxn modelId="{E9AF7CCA-5401-4C77-BD5C-EAD21ED2AA59}" type="presParOf" srcId="{7E28D9D2-9939-4136-BEDB-4A349F1F572B}" destId="{B45B7D15-05B7-4410-8684-EB6289C608CC}" srcOrd="0" destOrd="0" presId="urn:microsoft.com/office/officeart/2018/2/layout/IconLabelList"/>
    <dgm:cxn modelId="{01EDA888-4088-4B62-921F-A379206A7943}" type="presParOf" srcId="{7E28D9D2-9939-4136-BEDB-4A349F1F572B}" destId="{4B8C6056-F4F8-4688-A9C2-6F046BCADC85}" srcOrd="1" destOrd="0" presId="urn:microsoft.com/office/officeart/2018/2/layout/IconLabelList"/>
    <dgm:cxn modelId="{CFC0DD7F-5390-4FA2-9D83-3451635BE496}" type="presParOf" srcId="{7E28D9D2-9939-4136-BEDB-4A349F1F572B}" destId="{33D292E3-F38D-4757-8724-1CE33A1C11B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3D1F9BF-8C23-4FF3-98BD-0D050E7C425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909BAB-8076-47E3-B923-6E87342949E2}">
      <dgm:prSet/>
      <dgm:spPr/>
      <dgm:t>
        <a:bodyPr/>
        <a:lstStyle/>
        <a:p>
          <a:pPr>
            <a:lnSpc>
              <a:spcPct val="100000"/>
            </a:lnSpc>
          </a:pPr>
          <a:r>
            <a:rPr lang="es-CO"/>
            <a:t>Marketing: Personalización de anuncios, recomendación de productos, análisis de sentimiento en redes sociales.</a:t>
          </a:r>
          <a:endParaRPr lang="en-US"/>
        </a:p>
      </dgm:t>
    </dgm:pt>
    <dgm:pt modelId="{7A96C937-B5F3-44AD-AA43-69E607553E15}" type="parTrans" cxnId="{B6B0DEC8-B720-4428-A754-69EA83AC36AF}">
      <dgm:prSet/>
      <dgm:spPr/>
      <dgm:t>
        <a:bodyPr/>
        <a:lstStyle/>
        <a:p>
          <a:endParaRPr lang="en-US"/>
        </a:p>
      </dgm:t>
    </dgm:pt>
    <dgm:pt modelId="{69E5BE2A-A1A0-469F-A0FD-0D88B62C6268}" type="sibTrans" cxnId="{B6B0DEC8-B720-4428-A754-69EA83AC36AF}">
      <dgm:prSet/>
      <dgm:spPr/>
      <dgm:t>
        <a:bodyPr/>
        <a:lstStyle/>
        <a:p>
          <a:pPr>
            <a:lnSpc>
              <a:spcPct val="100000"/>
            </a:lnSpc>
          </a:pPr>
          <a:endParaRPr lang="en-US"/>
        </a:p>
      </dgm:t>
    </dgm:pt>
    <dgm:pt modelId="{D0DCA8FD-F633-4D9D-9D42-31B935121450}">
      <dgm:prSet/>
      <dgm:spPr/>
      <dgm:t>
        <a:bodyPr/>
        <a:lstStyle/>
        <a:p>
          <a:pPr>
            <a:lnSpc>
              <a:spcPct val="100000"/>
            </a:lnSpc>
          </a:pPr>
          <a:r>
            <a:rPr lang="es-CO"/>
            <a:t>Redacción de artículos: Generación automática de noticias, informes financieros o descripciones de productos.</a:t>
          </a:r>
          <a:endParaRPr lang="en-US"/>
        </a:p>
      </dgm:t>
    </dgm:pt>
    <dgm:pt modelId="{6E43C10E-F55F-4F5D-AD3B-7863C6D86017}" type="parTrans" cxnId="{80FB10DD-D62D-4A0C-90D6-0FB4AC3C7B87}">
      <dgm:prSet/>
      <dgm:spPr/>
      <dgm:t>
        <a:bodyPr/>
        <a:lstStyle/>
        <a:p>
          <a:endParaRPr lang="en-US"/>
        </a:p>
      </dgm:t>
    </dgm:pt>
    <dgm:pt modelId="{8118CF27-5CEB-479A-A827-49F564F69E6F}" type="sibTrans" cxnId="{80FB10DD-D62D-4A0C-90D6-0FB4AC3C7B87}">
      <dgm:prSet/>
      <dgm:spPr/>
      <dgm:t>
        <a:bodyPr/>
        <a:lstStyle/>
        <a:p>
          <a:pPr>
            <a:lnSpc>
              <a:spcPct val="100000"/>
            </a:lnSpc>
          </a:pPr>
          <a:endParaRPr lang="en-US"/>
        </a:p>
      </dgm:t>
    </dgm:pt>
    <dgm:pt modelId="{E1E9989D-EC8A-4957-9082-BDFA6B6E0F52}">
      <dgm:prSet/>
      <dgm:spPr/>
      <dgm:t>
        <a:bodyPr/>
        <a:lstStyle/>
        <a:p>
          <a:pPr>
            <a:lnSpc>
              <a:spcPct val="100000"/>
            </a:lnSpc>
          </a:pPr>
          <a:r>
            <a:rPr lang="es-CO"/>
            <a:t>Atención al cliente: Chatbots para preguntas frecuentes, sistemas de reconocimiento de voz para desviar llamadas, análisis de interacciones para mejorar el servicio.</a:t>
          </a:r>
          <a:endParaRPr lang="en-US"/>
        </a:p>
      </dgm:t>
    </dgm:pt>
    <dgm:pt modelId="{3F963A30-555F-4919-92A5-25681096CAC9}" type="parTrans" cxnId="{36951BDC-680A-4405-A8BE-9A5DB5C726C5}">
      <dgm:prSet/>
      <dgm:spPr/>
      <dgm:t>
        <a:bodyPr/>
        <a:lstStyle/>
        <a:p>
          <a:endParaRPr lang="en-US"/>
        </a:p>
      </dgm:t>
    </dgm:pt>
    <dgm:pt modelId="{60BBF55F-434F-402A-A448-F1D108792652}" type="sibTrans" cxnId="{36951BDC-680A-4405-A8BE-9A5DB5C726C5}">
      <dgm:prSet/>
      <dgm:spPr/>
      <dgm:t>
        <a:bodyPr/>
        <a:lstStyle/>
        <a:p>
          <a:pPr>
            <a:lnSpc>
              <a:spcPct val="100000"/>
            </a:lnSpc>
          </a:pPr>
          <a:endParaRPr lang="en-US"/>
        </a:p>
      </dgm:t>
    </dgm:pt>
    <dgm:pt modelId="{DAA56AA1-B198-465B-A00A-1F6567B1DA16}">
      <dgm:prSet/>
      <dgm:spPr/>
      <dgm:t>
        <a:bodyPr/>
        <a:lstStyle/>
        <a:p>
          <a:pPr>
            <a:lnSpc>
              <a:spcPct val="100000"/>
            </a:lnSpc>
          </a:pPr>
          <a:r>
            <a:rPr lang="es-CO"/>
            <a:t>Medicina: Diagnóstico asistido por IA (análisis de imágenes médicas), descubrimiento de fármacos, predicción de enfermedades, personalización de tratamientos.</a:t>
          </a:r>
          <a:endParaRPr lang="en-US"/>
        </a:p>
      </dgm:t>
    </dgm:pt>
    <dgm:pt modelId="{3983F5F2-FAED-421E-8DDE-AADC654F893E}" type="parTrans" cxnId="{0798CF0E-B5AA-4592-B3E2-749271888341}">
      <dgm:prSet/>
      <dgm:spPr/>
      <dgm:t>
        <a:bodyPr/>
        <a:lstStyle/>
        <a:p>
          <a:endParaRPr lang="en-US"/>
        </a:p>
      </dgm:t>
    </dgm:pt>
    <dgm:pt modelId="{BF01007B-FE71-4B74-95F9-93F8ABD633C8}" type="sibTrans" cxnId="{0798CF0E-B5AA-4592-B3E2-749271888341}">
      <dgm:prSet/>
      <dgm:spPr/>
      <dgm:t>
        <a:bodyPr/>
        <a:lstStyle/>
        <a:p>
          <a:pPr>
            <a:lnSpc>
              <a:spcPct val="100000"/>
            </a:lnSpc>
          </a:pPr>
          <a:endParaRPr lang="en-US"/>
        </a:p>
      </dgm:t>
    </dgm:pt>
    <dgm:pt modelId="{423C4DBA-441B-498A-B125-263541EEF4C9}">
      <dgm:prSet/>
      <dgm:spPr/>
      <dgm:t>
        <a:bodyPr/>
        <a:lstStyle/>
        <a:p>
          <a:pPr>
            <a:lnSpc>
              <a:spcPct val="100000"/>
            </a:lnSpc>
          </a:pPr>
          <a:r>
            <a:rPr lang="es-CO"/>
            <a:t>Finanzas: Detección de fraudes, trading algorítmico, evaluación de riesgos crediticios.</a:t>
          </a:r>
          <a:endParaRPr lang="en-US"/>
        </a:p>
      </dgm:t>
    </dgm:pt>
    <dgm:pt modelId="{CDF1F6F0-420F-4990-AF6D-8C6F343877D7}" type="parTrans" cxnId="{ECB5A135-7172-4C10-A6CF-899DF6CDD982}">
      <dgm:prSet/>
      <dgm:spPr/>
      <dgm:t>
        <a:bodyPr/>
        <a:lstStyle/>
        <a:p>
          <a:endParaRPr lang="en-US"/>
        </a:p>
      </dgm:t>
    </dgm:pt>
    <dgm:pt modelId="{E8DFD47B-E8CC-4E65-B160-0ECFDFC0B782}" type="sibTrans" cxnId="{ECB5A135-7172-4C10-A6CF-899DF6CDD982}">
      <dgm:prSet/>
      <dgm:spPr/>
      <dgm:t>
        <a:bodyPr/>
        <a:lstStyle/>
        <a:p>
          <a:pPr>
            <a:lnSpc>
              <a:spcPct val="100000"/>
            </a:lnSpc>
          </a:pPr>
          <a:endParaRPr lang="en-US"/>
        </a:p>
      </dgm:t>
    </dgm:pt>
    <dgm:pt modelId="{43976D47-962E-4539-9A10-263AF8EBE945}">
      <dgm:prSet/>
      <dgm:spPr/>
      <dgm:t>
        <a:bodyPr/>
        <a:lstStyle/>
        <a:p>
          <a:pPr>
            <a:lnSpc>
              <a:spcPct val="100000"/>
            </a:lnSpc>
          </a:pPr>
          <a:r>
            <a:rPr lang="es-CO"/>
            <a:t>Manufactura: Optimización de cadenas de suministro, mantenimiento predictivo de maquinaria, control de calidad automatizado.</a:t>
          </a:r>
          <a:endParaRPr lang="en-US"/>
        </a:p>
      </dgm:t>
    </dgm:pt>
    <dgm:pt modelId="{D8516EFA-CECA-4945-AC4B-D50183211F9F}" type="parTrans" cxnId="{7A375CED-56EE-436E-8E1C-9E907E0FFD65}">
      <dgm:prSet/>
      <dgm:spPr/>
      <dgm:t>
        <a:bodyPr/>
        <a:lstStyle/>
        <a:p>
          <a:endParaRPr lang="en-US"/>
        </a:p>
      </dgm:t>
    </dgm:pt>
    <dgm:pt modelId="{90760CFF-36A5-4DB7-B52C-A1CB6306F1D7}" type="sibTrans" cxnId="{7A375CED-56EE-436E-8E1C-9E907E0FFD65}">
      <dgm:prSet/>
      <dgm:spPr/>
      <dgm:t>
        <a:bodyPr/>
        <a:lstStyle/>
        <a:p>
          <a:endParaRPr lang="en-US"/>
        </a:p>
      </dgm:t>
    </dgm:pt>
    <dgm:pt modelId="{43C35A41-A9D4-498F-93EA-BFF0AD9F1E31}" type="pres">
      <dgm:prSet presAssocID="{53D1F9BF-8C23-4FF3-98BD-0D050E7C425B}" presName="root" presStyleCnt="0">
        <dgm:presLayoutVars>
          <dgm:dir/>
          <dgm:resizeHandles val="exact"/>
        </dgm:presLayoutVars>
      </dgm:prSet>
      <dgm:spPr/>
    </dgm:pt>
    <dgm:pt modelId="{AE5BB1F8-F4BA-4F9B-A362-F5A0DCFA4701}" type="pres">
      <dgm:prSet presAssocID="{53D1F9BF-8C23-4FF3-98BD-0D050E7C425B}" presName="container" presStyleCnt="0">
        <dgm:presLayoutVars>
          <dgm:dir/>
          <dgm:resizeHandles val="exact"/>
        </dgm:presLayoutVars>
      </dgm:prSet>
      <dgm:spPr/>
    </dgm:pt>
    <dgm:pt modelId="{0C2E8F16-7A16-4F74-AF8F-CCB50898F5E6}" type="pres">
      <dgm:prSet presAssocID="{00909BAB-8076-47E3-B923-6E87342949E2}" presName="compNode" presStyleCnt="0"/>
      <dgm:spPr/>
    </dgm:pt>
    <dgm:pt modelId="{2837044F-611E-4D0A-BE64-2E05951649EE}" type="pres">
      <dgm:prSet presAssocID="{00909BAB-8076-47E3-B923-6E87342949E2}" presName="iconBgRect" presStyleLbl="bgShp" presStyleIdx="0" presStyleCnt="6"/>
      <dgm:spPr/>
    </dgm:pt>
    <dgm:pt modelId="{33BA74D1-B3F0-4720-81B0-2A84214552CD}" type="pres">
      <dgm:prSet presAssocID="{00909BAB-8076-47E3-B923-6E87342949E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blicidad"/>
        </a:ext>
      </dgm:extLst>
    </dgm:pt>
    <dgm:pt modelId="{A1A4B50E-3A09-4419-B1DD-7AD0CEC5C6AC}" type="pres">
      <dgm:prSet presAssocID="{00909BAB-8076-47E3-B923-6E87342949E2}" presName="spaceRect" presStyleCnt="0"/>
      <dgm:spPr/>
    </dgm:pt>
    <dgm:pt modelId="{761628C2-4420-439D-95DA-9E852FD21D85}" type="pres">
      <dgm:prSet presAssocID="{00909BAB-8076-47E3-B923-6E87342949E2}" presName="textRect" presStyleLbl="revTx" presStyleIdx="0" presStyleCnt="6">
        <dgm:presLayoutVars>
          <dgm:chMax val="1"/>
          <dgm:chPref val="1"/>
        </dgm:presLayoutVars>
      </dgm:prSet>
      <dgm:spPr/>
    </dgm:pt>
    <dgm:pt modelId="{36ACBAAC-F453-4FA1-83BD-AEF18ABD1585}" type="pres">
      <dgm:prSet presAssocID="{69E5BE2A-A1A0-469F-A0FD-0D88B62C6268}" presName="sibTrans" presStyleLbl="sibTrans2D1" presStyleIdx="0" presStyleCnt="0"/>
      <dgm:spPr/>
    </dgm:pt>
    <dgm:pt modelId="{83E2A6D2-A7C8-48EC-B753-9AED96B2ABCD}" type="pres">
      <dgm:prSet presAssocID="{D0DCA8FD-F633-4D9D-9D42-31B935121450}" presName="compNode" presStyleCnt="0"/>
      <dgm:spPr/>
    </dgm:pt>
    <dgm:pt modelId="{81142C1E-70E5-4B34-BE28-83E4787D1FB3}" type="pres">
      <dgm:prSet presAssocID="{D0DCA8FD-F633-4D9D-9D42-31B935121450}" presName="iconBgRect" presStyleLbl="bgShp" presStyleIdx="1" presStyleCnt="6"/>
      <dgm:spPr/>
    </dgm:pt>
    <dgm:pt modelId="{AE649342-9AA2-48A4-8D8C-D7BE41049C1A}" type="pres">
      <dgm:prSet presAssocID="{D0DCA8FD-F633-4D9D-9D42-31B9351214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iódico"/>
        </a:ext>
      </dgm:extLst>
    </dgm:pt>
    <dgm:pt modelId="{FC6D2E25-7D6C-468D-B4CF-7E14148DA36D}" type="pres">
      <dgm:prSet presAssocID="{D0DCA8FD-F633-4D9D-9D42-31B935121450}" presName="spaceRect" presStyleCnt="0"/>
      <dgm:spPr/>
    </dgm:pt>
    <dgm:pt modelId="{3B4564BF-341D-496F-BAE3-D72F654B106B}" type="pres">
      <dgm:prSet presAssocID="{D0DCA8FD-F633-4D9D-9D42-31B935121450}" presName="textRect" presStyleLbl="revTx" presStyleIdx="1" presStyleCnt="6">
        <dgm:presLayoutVars>
          <dgm:chMax val="1"/>
          <dgm:chPref val="1"/>
        </dgm:presLayoutVars>
      </dgm:prSet>
      <dgm:spPr/>
    </dgm:pt>
    <dgm:pt modelId="{4EE92702-07B1-4634-BCB0-5613B4AC06D3}" type="pres">
      <dgm:prSet presAssocID="{8118CF27-5CEB-479A-A827-49F564F69E6F}" presName="sibTrans" presStyleLbl="sibTrans2D1" presStyleIdx="0" presStyleCnt="0"/>
      <dgm:spPr/>
    </dgm:pt>
    <dgm:pt modelId="{5B165B06-1718-4B97-B95A-DCBF10370778}" type="pres">
      <dgm:prSet presAssocID="{E1E9989D-EC8A-4957-9082-BDFA6B6E0F52}" presName="compNode" presStyleCnt="0"/>
      <dgm:spPr/>
    </dgm:pt>
    <dgm:pt modelId="{3D933EA2-833E-48C1-B911-D2C9B80D3164}" type="pres">
      <dgm:prSet presAssocID="{E1E9989D-EC8A-4957-9082-BDFA6B6E0F52}" presName="iconBgRect" presStyleLbl="bgShp" presStyleIdx="2" presStyleCnt="6"/>
      <dgm:spPr/>
    </dgm:pt>
    <dgm:pt modelId="{A20DA844-6796-4457-A0E7-97DEBF8EFF44}" type="pres">
      <dgm:prSet presAssocID="{E1E9989D-EC8A-4957-9082-BDFA6B6E0F5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o"/>
        </a:ext>
      </dgm:extLst>
    </dgm:pt>
    <dgm:pt modelId="{50085CB2-CBDE-4E89-A893-D3DFC3B3280E}" type="pres">
      <dgm:prSet presAssocID="{E1E9989D-EC8A-4957-9082-BDFA6B6E0F52}" presName="spaceRect" presStyleCnt="0"/>
      <dgm:spPr/>
    </dgm:pt>
    <dgm:pt modelId="{7ECCF0A7-6121-422C-B3CC-FB761EEE60BF}" type="pres">
      <dgm:prSet presAssocID="{E1E9989D-EC8A-4957-9082-BDFA6B6E0F52}" presName="textRect" presStyleLbl="revTx" presStyleIdx="2" presStyleCnt="6">
        <dgm:presLayoutVars>
          <dgm:chMax val="1"/>
          <dgm:chPref val="1"/>
        </dgm:presLayoutVars>
      </dgm:prSet>
      <dgm:spPr/>
    </dgm:pt>
    <dgm:pt modelId="{3D16C434-A83D-436C-ACF4-FD326B04DCE5}" type="pres">
      <dgm:prSet presAssocID="{60BBF55F-434F-402A-A448-F1D108792652}" presName="sibTrans" presStyleLbl="sibTrans2D1" presStyleIdx="0" presStyleCnt="0"/>
      <dgm:spPr/>
    </dgm:pt>
    <dgm:pt modelId="{139C0D7C-74E8-4728-BDB4-3E62859DE9D2}" type="pres">
      <dgm:prSet presAssocID="{DAA56AA1-B198-465B-A00A-1F6567B1DA16}" presName="compNode" presStyleCnt="0"/>
      <dgm:spPr/>
    </dgm:pt>
    <dgm:pt modelId="{6471B49E-28FB-4540-A6B3-911A32A48F84}" type="pres">
      <dgm:prSet presAssocID="{DAA56AA1-B198-465B-A00A-1F6567B1DA16}" presName="iconBgRect" presStyleLbl="bgShp" presStyleIdx="3" presStyleCnt="6"/>
      <dgm:spPr/>
    </dgm:pt>
    <dgm:pt modelId="{8437B2C4-90DF-4659-97D5-3B68514DEBE1}" type="pres">
      <dgm:prSet presAssocID="{DAA56AA1-B198-465B-A00A-1F6567B1DA1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etoscopio"/>
        </a:ext>
      </dgm:extLst>
    </dgm:pt>
    <dgm:pt modelId="{AA55DDDE-142E-4E66-AC81-7B1D56D3C29D}" type="pres">
      <dgm:prSet presAssocID="{DAA56AA1-B198-465B-A00A-1F6567B1DA16}" presName="spaceRect" presStyleCnt="0"/>
      <dgm:spPr/>
    </dgm:pt>
    <dgm:pt modelId="{0F39CDC6-8882-40AA-8919-CE8588F1291D}" type="pres">
      <dgm:prSet presAssocID="{DAA56AA1-B198-465B-A00A-1F6567B1DA16}" presName="textRect" presStyleLbl="revTx" presStyleIdx="3" presStyleCnt="6">
        <dgm:presLayoutVars>
          <dgm:chMax val="1"/>
          <dgm:chPref val="1"/>
        </dgm:presLayoutVars>
      </dgm:prSet>
      <dgm:spPr/>
    </dgm:pt>
    <dgm:pt modelId="{C0451BF6-B995-41D6-BDEA-A11F4F246911}" type="pres">
      <dgm:prSet presAssocID="{BF01007B-FE71-4B74-95F9-93F8ABD633C8}" presName="sibTrans" presStyleLbl="sibTrans2D1" presStyleIdx="0" presStyleCnt="0"/>
      <dgm:spPr/>
    </dgm:pt>
    <dgm:pt modelId="{E83A361F-0354-47E8-BB0C-38BB6C4ACA58}" type="pres">
      <dgm:prSet presAssocID="{423C4DBA-441B-498A-B125-263541EEF4C9}" presName="compNode" presStyleCnt="0"/>
      <dgm:spPr/>
    </dgm:pt>
    <dgm:pt modelId="{58BC4DB8-2908-472C-BA7C-996DB0728386}" type="pres">
      <dgm:prSet presAssocID="{423C4DBA-441B-498A-B125-263541EEF4C9}" presName="iconBgRect" presStyleLbl="bgShp" presStyleIdx="4" presStyleCnt="6"/>
      <dgm:spPr/>
    </dgm:pt>
    <dgm:pt modelId="{57C9D77C-B15F-4CBD-80CA-8AC958FFF47D}" type="pres">
      <dgm:prSet presAssocID="{423C4DBA-441B-498A-B125-263541EEF4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drón"/>
        </a:ext>
      </dgm:extLst>
    </dgm:pt>
    <dgm:pt modelId="{91363069-2786-49B8-B7E7-E31B6FA1C5FF}" type="pres">
      <dgm:prSet presAssocID="{423C4DBA-441B-498A-B125-263541EEF4C9}" presName="spaceRect" presStyleCnt="0"/>
      <dgm:spPr/>
    </dgm:pt>
    <dgm:pt modelId="{42669BCD-AB33-423D-9419-F9A7B0E486ED}" type="pres">
      <dgm:prSet presAssocID="{423C4DBA-441B-498A-B125-263541EEF4C9}" presName="textRect" presStyleLbl="revTx" presStyleIdx="4" presStyleCnt="6">
        <dgm:presLayoutVars>
          <dgm:chMax val="1"/>
          <dgm:chPref val="1"/>
        </dgm:presLayoutVars>
      </dgm:prSet>
      <dgm:spPr/>
    </dgm:pt>
    <dgm:pt modelId="{58BCF8B7-BF4D-4566-8BA4-6D21C1E47870}" type="pres">
      <dgm:prSet presAssocID="{E8DFD47B-E8CC-4E65-B160-0ECFDFC0B782}" presName="sibTrans" presStyleLbl="sibTrans2D1" presStyleIdx="0" presStyleCnt="0"/>
      <dgm:spPr/>
    </dgm:pt>
    <dgm:pt modelId="{888BCEBF-DA09-4E00-A48D-093A2303923C}" type="pres">
      <dgm:prSet presAssocID="{43976D47-962E-4539-9A10-263AF8EBE945}" presName="compNode" presStyleCnt="0"/>
      <dgm:spPr/>
    </dgm:pt>
    <dgm:pt modelId="{F816CFEF-A295-4C26-A8CB-5753297DBA9A}" type="pres">
      <dgm:prSet presAssocID="{43976D47-962E-4539-9A10-263AF8EBE945}" presName="iconBgRect" presStyleLbl="bgShp" presStyleIdx="5" presStyleCnt="6"/>
      <dgm:spPr/>
    </dgm:pt>
    <dgm:pt modelId="{6C93D4BF-F4BC-45F6-8EC9-7C06E3C7DA6D}" type="pres">
      <dgm:prSet presAssocID="{43976D47-962E-4539-9A10-263AF8EBE94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4FAA9A7D-6CE0-421D-A7FE-21E45EAA6051}" type="pres">
      <dgm:prSet presAssocID="{43976D47-962E-4539-9A10-263AF8EBE945}" presName="spaceRect" presStyleCnt="0"/>
      <dgm:spPr/>
    </dgm:pt>
    <dgm:pt modelId="{90522877-9C2C-4DCD-A26C-159E65AF324A}" type="pres">
      <dgm:prSet presAssocID="{43976D47-962E-4539-9A10-263AF8EBE945}" presName="textRect" presStyleLbl="revTx" presStyleIdx="5" presStyleCnt="6">
        <dgm:presLayoutVars>
          <dgm:chMax val="1"/>
          <dgm:chPref val="1"/>
        </dgm:presLayoutVars>
      </dgm:prSet>
      <dgm:spPr/>
    </dgm:pt>
  </dgm:ptLst>
  <dgm:cxnLst>
    <dgm:cxn modelId="{0798CF0E-B5AA-4592-B3E2-749271888341}" srcId="{53D1F9BF-8C23-4FF3-98BD-0D050E7C425B}" destId="{DAA56AA1-B198-465B-A00A-1F6567B1DA16}" srcOrd="3" destOrd="0" parTransId="{3983F5F2-FAED-421E-8DDE-AADC654F893E}" sibTransId="{BF01007B-FE71-4B74-95F9-93F8ABD633C8}"/>
    <dgm:cxn modelId="{F5C94112-537C-4E90-B1ED-86D5D88B438A}" type="presOf" srcId="{8118CF27-5CEB-479A-A827-49F564F69E6F}" destId="{4EE92702-07B1-4634-BCB0-5613B4AC06D3}" srcOrd="0" destOrd="0" presId="urn:microsoft.com/office/officeart/2018/2/layout/IconCircleList"/>
    <dgm:cxn modelId="{77BD2C24-FB4C-47F8-A951-2012AA73C7ED}" type="presOf" srcId="{69E5BE2A-A1A0-469F-A0FD-0D88B62C6268}" destId="{36ACBAAC-F453-4FA1-83BD-AEF18ABD1585}" srcOrd="0" destOrd="0" presId="urn:microsoft.com/office/officeart/2018/2/layout/IconCircleList"/>
    <dgm:cxn modelId="{ECB5A135-7172-4C10-A6CF-899DF6CDD982}" srcId="{53D1F9BF-8C23-4FF3-98BD-0D050E7C425B}" destId="{423C4DBA-441B-498A-B125-263541EEF4C9}" srcOrd="4" destOrd="0" parTransId="{CDF1F6F0-420F-4990-AF6D-8C6F343877D7}" sibTransId="{E8DFD47B-E8CC-4E65-B160-0ECFDFC0B782}"/>
    <dgm:cxn modelId="{2F944861-26F6-4274-BCFC-E01BDAC815FB}" type="presOf" srcId="{BF01007B-FE71-4B74-95F9-93F8ABD633C8}" destId="{C0451BF6-B995-41D6-BDEA-A11F4F246911}" srcOrd="0" destOrd="0" presId="urn:microsoft.com/office/officeart/2018/2/layout/IconCircleList"/>
    <dgm:cxn modelId="{A5B43C58-2527-4ADB-A33D-0D3148A5141E}" type="presOf" srcId="{60BBF55F-434F-402A-A448-F1D108792652}" destId="{3D16C434-A83D-436C-ACF4-FD326B04DCE5}" srcOrd="0" destOrd="0" presId="urn:microsoft.com/office/officeart/2018/2/layout/IconCircleList"/>
    <dgm:cxn modelId="{09D9567A-647C-42CD-9E53-A448322CBE76}" type="presOf" srcId="{DAA56AA1-B198-465B-A00A-1F6567B1DA16}" destId="{0F39CDC6-8882-40AA-8919-CE8588F1291D}" srcOrd="0" destOrd="0" presId="urn:microsoft.com/office/officeart/2018/2/layout/IconCircleList"/>
    <dgm:cxn modelId="{B8C67A91-517A-4145-BC27-4E9E5F6590F3}" type="presOf" srcId="{423C4DBA-441B-498A-B125-263541EEF4C9}" destId="{42669BCD-AB33-423D-9419-F9A7B0E486ED}" srcOrd="0" destOrd="0" presId="urn:microsoft.com/office/officeart/2018/2/layout/IconCircleList"/>
    <dgm:cxn modelId="{CA15DEC0-BD1A-4D1C-8160-B7DBC28633CC}" type="presOf" srcId="{00909BAB-8076-47E3-B923-6E87342949E2}" destId="{761628C2-4420-439D-95DA-9E852FD21D85}" srcOrd="0" destOrd="0" presId="urn:microsoft.com/office/officeart/2018/2/layout/IconCircleList"/>
    <dgm:cxn modelId="{910BE9C3-3F93-4AC8-99A7-CB83408D7A0C}" type="presOf" srcId="{53D1F9BF-8C23-4FF3-98BD-0D050E7C425B}" destId="{43C35A41-A9D4-498F-93EA-BFF0AD9F1E31}" srcOrd="0" destOrd="0" presId="urn:microsoft.com/office/officeart/2018/2/layout/IconCircleList"/>
    <dgm:cxn modelId="{B6B0DEC8-B720-4428-A754-69EA83AC36AF}" srcId="{53D1F9BF-8C23-4FF3-98BD-0D050E7C425B}" destId="{00909BAB-8076-47E3-B923-6E87342949E2}" srcOrd="0" destOrd="0" parTransId="{7A96C937-B5F3-44AD-AA43-69E607553E15}" sibTransId="{69E5BE2A-A1A0-469F-A0FD-0D88B62C6268}"/>
    <dgm:cxn modelId="{0C3B42CB-5D91-4986-BE39-D8375C7F041B}" type="presOf" srcId="{D0DCA8FD-F633-4D9D-9D42-31B935121450}" destId="{3B4564BF-341D-496F-BAE3-D72F654B106B}" srcOrd="0" destOrd="0" presId="urn:microsoft.com/office/officeart/2018/2/layout/IconCircleList"/>
    <dgm:cxn modelId="{B41C4ECB-4BB1-4B08-B60C-3899F44C7190}" type="presOf" srcId="{E1E9989D-EC8A-4957-9082-BDFA6B6E0F52}" destId="{7ECCF0A7-6121-422C-B3CC-FB761EEE60BF}" srcOrd="0" destOrd="0" presId="urn:microsoft.com/office/officeart/2018/2/layout/IconCircleList"/>
    <dgm:cxn modelId="{A44147CF-F902-42FF-B161-C174643E12EE}" type="presOf" srcId="{E8DFD47B-E8CC-4E65-B160-0ECFDFC0B782}" destId="{58BCF8B7-BF4D-4566-8BA4-6D21C1E47870}" srcOrd="0" destOrd="0" presId="urn:microsoft.com/office/officeart/2018/2/layout/IconCircleList"/>
    <dgm:cxn modelId="{36951BDC-680A-4405-A8BE-9A5DB5C726C5}" srcId="{53D1F9BF-8C23-4FF3-98BD-0D050E7C425B}" destId="{E1E9989D-EC8A-4957-9082-BDFA6B6E0F52}" srcOrd="2" destOrd="0" parTransId="{3F963A30-555F-4919-92A5-25681096CAC9}" sibTransId="{60BBF55F-434F-402A-A448-F1D108792652}"/>
    <dgm:cxn modelId="{80FB10DD-D62D-4A0C-90D6-0FB4AC3C7B87}" srcId="{53D1F9BF-8C23-4FF3-98BD-0D050E7C425B}" destId="{D0DCA8FD-F633-4D9D-9D42-31B935121450}" srcOrd="1" destOrd="0" parTransId="{6E43C10E-F55F-4F5D-AD3B-7863C6D86017}" sibTransId="{8118CF27-5CEB-479A-A827-49F564F69E6F}"/>
    <dgm:cxn modelId="{7A375CED-56EE-436E-8E1C-9E907E0FFD65}" srcId="{53D1F9BF-8C23-4FF3-98BD-0D050E7C425B}" destId="{43976D47-962E-4539-9A10-263AF8EBE945}" srcOrd="5" destOrd="0" parTransId="{D8516EFA-CECA-4945-AC4B-D50183211F9F}" sibTransId="{90760CFF-36A5-4DB7-B52C-A1CB6306F1D7}"/>
    <dgm:cxn modelId="{F6CFC4F2-7AB4-444F-A38D-A98F56DB9A4E}" type="presOf" srcId="{43976D47-962E-4539-9A10-263AF8EBE945}" destId="{90522877-9C2C-4DCD-A26C-159E65AF324A}" srcOrd="0" destOrd="0" presId="urn:microsoft.com/office/officeart/2018/2/layout/IconCircleList"/>
    <dgm:cxn modelId="{8E065743-2AE3-4EF4-ACDC-3148BE192BA9}" type="presParOf" srcId="{43C35A41-A9D4-498F-93EA-BFF0AD9F1E31}" destId="{AE5BB1F8-F4BA-4F9B-A362-F5A0DCFA4701}" srcOrd="0" destOrd="0" presId="urn:microsoft.com/office/officeart/2018/2/layout/IconCircleList"/>
    <dgm:cxn modelId="{8FB7EECB-AFB1-463D-B5CE-2F449082B8D1}" type="presParOf" srcId="{AE5BB1F8-F4BA-4F9B-A362-F5A0DCFA4701}" destId="{0C2E8F16-7A16-4F74-AF8F-CCB50898F5E6}" srcOrd="0" destOrd="0" presId="urn:microsoft.com/office/officeart/2018/2/layout/IconCircleList"/>
    <dgm:cxn modelId="{F1ECF777-A2F0-4C71-8CC9-0F7683155698}" type="presParOf" srcId="{0C2E8F16-7A16-4F74-AF8F-CCB50898F5E6}" destId="{2837044F-611E-4D0A-BE64-2E05951649EE}" srcOrd="0" destOrd="0" presId="urn:microsoft.com/office/officeart/2018/2/layout/IconCircleList"/>
    <dgm:cxn modelId="{F6359880-DD71-4F31-AFFD-CE85D88F327B}" type="presParOf" srcId="{0C2E8F16-7A16-4F74-AF8F-CCB50898F5E6}" destId="{33BA74D1-B3F0-4720-81B0-2A84214552CD}" srcOrd="1" destOrd="0" presId="urn:microsoft.com/office/officeart/2018/2/layout/IconCircleList"/>
    <dgm:cxn modelId="{FBB6671D-A472-4F56-9D7A-7945FD556F43}" type="presParOf" srcId="{0C2E8F16-7A16-4F74-AF8F-CCB50898F5E6}" destId="{A1A4B50E-3A09-4419-B1DD-7AD0CEC5C6AC}" srcOrd="2" destOrd="0" presId="urn:microsoft.com/office/officeart/2018/2/layout/IconCircleList"/>
    <dgm:cxn modelId="{33379F25-C470-4492-9E4F-24F2B21F99D8}" type="presParOf" srcId="{0C2E8F16-7A16-4F74-AF8F-CCB50898F5E6}" destId="{761628C2-4420-439D-95DA-9E852FD21D85}" srcOrd="3" destOrd="0" presId="urn:microsoft.com/office/officeart/2018/2/layout/IconCircleList"/>
    <dgm:cxn modelId="{6D7CFF84-C30A-437D-90EC-3B178B6129F2}" type="presParOf" srcId="{AE5BB1F8-F4BA-4F9B-A362-F5A0DCFA4701}" destId="{36ACBAAC-F453-4FA1-83BD-AEF18ABD1585}" srcOrd="1" destOrd="0" presId="urn:microsoft.com/office/officeart/2018/2/layout/IconCircleList"/>
    <dgm:cxn modelId="{9440CA4E-468A-43AE-95D8-F396CF769D1B}" type="presParOf" srcId="{AE5BB1F8-F4BA-4F9B-A362-F5A0DCFA4701}" destId="{83E2A6D2-A7C8-48EC-B753-9AED96B2ABCD}" srcOrd="2" destOrd="0" presId="urn:microsoft.com/office/officeart/2018/2/layout/IconCircleList"/>
    <dgm:cxn modelId="{A9BA95FD-91BE-4680-821E-459DD95EBE46}" type="presParOf" srcId="{83E2A6D2-A7C8-48EC-B753-9AED96B2ABCD}" destId="{81142C1E-70E5-4B34-BE28-83E4787D1FB3}" srcOrd="0" destOrd="0" presId="urn:microsoft.com/office/officeart/2018/2/layout/IconCircleList"/>
    <dgm:cxn modelId="{06EF8E47-B598-4A6A-AB69-A4748BEF0DB3}" type="presParOf" srcId="{83E2A6D2-A7C8-48EC-B753-9AED96B2ABCD}" destId="{AE649342-9AA2-48A4-8D8C-D7BE41049C1A}" srcOrd="1" destOrd="0" presId="urn:microsoft.com/office/officeart/2018/2/layout/IconCircleList"/>
    <dgm:cxn modelId="{99294E26-94D5-45B0-A5C7-F7C909F4B2B0}" type="presParOf" srcId="{83E2A6D2-A7C8-48EC-B753-9AED96B2ABCD}" destId="{FC6D2E25-7D6C-468D-B4CF-7E14148DA36D}" srcOrd="2" destOrd="0" presId="urn:microsoft.com/office/officeart/2018/2/layout/IconCircleList"/>
    <dgm:cxn modelId="{C8E740F8-0691-442D-B39F-13509772CF18}" type="presParOf" srcId="{83E2A6D2-A7C8-48EC-B753-9AED96B2ABCD}" destId="{3B4564BF-341D-496F-BAE3-D72F654B106B}" srcOrd="3" destOrd="0" presId="urn:microsoft.com/office/officeart/2018/2/layout/IconCircleList"/>
    <dgm:cxn modelId="{9C2C4F37-1D64-4BB9-BCE3-E9E49B641CC4}" type="presParOf" srcId="{AE5BB1F8-F4BA-4F9B-A362-F5A0DCFA4701}" destId="{4EE92702-07B1-4634-BCB0-5613B4AC06D3}" srcOrd="3" destOrd="0" presId="urn:microsoft.com/office/officeart/2018/2/layout/IconCircleList"/>
    <dgm:cxn modelId="{1BE6197D-D6AE-4988-97C4-80B65ECE0F31}" type="presParOf" srcId="{AE5BB1F8-F4BA-4F9B-A362-F5A0DCFA4701}" destId="{5B165B06-1718-4B97-B95A-DCBF10370778}" srcOrd="4" destOrd="0" presId="urn:microsoft.com/office/officeart/2018/2/layout/IconCircleList"/>
    <dgm:cxn modelId="{8DB3C24E-2316-4497-8483-D49C932E56CA}" type="presParOf" srcId="{5B165B06-1718-4B97-B95A-DCBF10370778}" destId="{3D933EA2-833E-48C1-B911-D2C9B80D3164}" srcOrd="0" destOrd="0" presId="urn:microsoft.com/office/officeart/2018/2/layout/IconCircleList"/>
    <dgm:cxn modelId="{2D35F44D-5C33-4FB8-93A1-C46BE73067E2}" type="presParOf" srcId="{5B165B06-1718-4B97-B95A-DCBF10370778}" destId="{A20DA844-6796-4457-A0E7-97DEBF8EFF44}" srcOrd="1" destOrd="0" presId="urn:microsoft.com/office/officeart/2018/2/layout/IconCircleList"/>
    <dgm:cxn modelId="{89A617F3-B3BE-46F7-9FF1-B336AA444C55}" type="presParOf" srcId="{5B165B06-1718-4B97-B95A-DCBF10370778}" destId="{50085CB2-CBDE-4E89-A893-D3DFC3B3280E}" srcOrd="2" destOrd="0" presId="urn:microsoft.com/office/officeart/2018/2/layout/IconCircleList"/>
    <dgm:cxn modelId="{6185624A-82E7-48E2-946E-350F8ED233AB}" type="presParOf" srcId="{5B165B06-1718-4B97-B95A-DCBF10370778}" destId="{7ECCF0A7-6121-422C-B3CC-FB761EEE60BF}" srcOrd="3" destOrd="0" presId="urn:microsoft.com/office/officeart/2018/2/layout/IconCircleList"/>
    <dgm:cxn modelId="{6F4FF232-440F-46CB-94B6-F8E5ADFECE93}" type="presParOf" srcId="{AE5BB1F8-F4BA-4F9B-A362-F5A0DCFA4701}" destId="{3D16C434-A83D-436C-ACF4-FD326B04DCE5}" srcOrd="5" destOrd="0" presId="urn:microsoft.com/office/officeart/2018/2/layout/IconCircleList"/>
    <dgm:cxn modelId="{EBC2D6CB-B27A-4131-BA41-1034FCC12324}" type="presParOf" srcId="{AE5BB1F8-F4BA-4F9B-A362-F5A0DCFA4701}" destId="{139C0D7C-74E8-4728-BDB4-3E62859DE9D2}" srcOrd="6" destOrd="0" presId="urn:microsoft.com/office/officeart/2018/2/layout/IconCircleList"/>
    <dgm:cxn modelId="{06F29FA3-1228-49F2-9819-02B7816D41F2}" type="presParOf" srcId="{139C0D7C-74E8-4728-BDB4-3E62859DE9D2}" destId="{6471B49E-28FB-4540-A6B3-911A32A48F84}" srcOrd="0" destOrd="0" presId="urn:microsoft.com/office/officeart/2018/2/layout/IconCircleList"/>
    <dgm:cxn modelId="{E1C2437A-E0B7-40BC-A734-05C5069F9A00}" type="presParOf" srcId="{139C0D7C-74E8-4728-BDB4-3E62859DE9D2}" destId="{8437B2C4-90DF-4659-97D5-3B68514DEBE1}" srcOrd="1" destOrd="0" presId="urn:microsoft.com/office/officeart/2018/2/layout/IconCircleList"/>
    <dgm:cxn modelId="{56D9B81C-E609-4E61-AD47-6A47CBFFDA98}" type="presParOf" srcId="{139C0D7C-74E8-4728-BDB4-3E62859DE9D2}" destId="{AA55DDDE-142E-4E66-AC81-7B1D56D3C29D}" srcOrd="2" destOrd="0" presId="urn:microsoft.com/office/officeart/2018/2/layout/IconCircleList"/>
    <dgm:cxn modelId="{34C44F3B-2373-4657-B5EC-5C804B1B90CD}" type="presParOf" srcId="{139C0D7C-74E8-4728-BDB4-3E62859DE9D2}" destId="{0F39CDC6-8882-40AA-8919-CE8588F1291D}" srcOrd="3" destOrd="0" presId="urn:microsoft.com/office/officeart/2018/2/layout/IconCircleList"/>
    <dgm:cxn modelId="{85A01B73-8627-4A6E-9753-ED40A1996CF6}" type="presParOf" srcId="{AE5BB1F8-F4BA-4F9B-A362-F5A0DCFA4701}" destId="{C0451BF6-B995-41D6-BDEA-A11F4F246911}" srcOrd="7" destOrd="0" presId="urn:microsoft.com/office/officeart/2018/2/layout/IconCircleList"/>
    <dgm:cxn modelId="{B3736734-EF27-4816-B58B-E32A8BB65AB3}" type="presParOf" srcId="{AE5BB1F8-F4BA-4F9B-A362-F5A0DCFA4701}" destId="{E83A361F-0354-47E8-BB0C-38BB6C4ACA58}" srcOrd="8" destOrd="0" presId="urn:microsoft.com/office/officeart/2018/2/layout/IconCircleList"/>
    <dgm:cxn modelId="{8AE6F6C9-E600-4C42-BC88-143D9B748647}" type="presParOf" srcId="{E83A361F-0354-47E8-BB0C-38BB6C4ACA58}" destId="{58BC4DB8-2908-472C-BA7C-996DB0728386}" srcOrd="0" destOrd="0" presId="urn:microsoft.com/office/officeart/2018/2/layout/IconCircleList"/>
    <dgm:cxn modelId="{8187CAFE-B2A9-4342-B180-9FD21CDC08D9}" type="presParOf" srcId="{E83A361F-0354-47E8-BB0C-38BB6C4ACA58}" destId="{57C9D77C-B15F-4CBD-80CA-8AC958FFF47D}" srcOrd="1" destOrd="0" presId="urn:microsoft.com/office/officeart/2018/2/layout/IconCircleList"/>
    <dgm:cxn modelId="{91BEB766-7706-4C1B-BA25-253126312F0C}" type="presParOf" srcId="{E83A361F-0354-47E8-BB0C-38BB6C4ACA58}" destId="{91363069-2786-49B8-B7E7-E31B6FA1C5FF}" srcOrd="2" destOrd="0" presId="urn:microsoft.com/office/officeart/2018/2/layout/IconCircleList"/>
    <dgm:cxn modelId="{7D896E98-5366-4134-8134-7E0DFB8C2635}" type="presParOf" srcId="{E83A361F-0354-47E8-BB0C-38BB6C4ACA58}" destId="{42669BCD-AB33-423D-9419-F9A7B0E486ED}" srcOrd="3" destOrd="0" presId="urn:microsoft.com/office/officeart/2018/2/layout/IconCircleList"/>
    <dgm:cxn modelId="{E725BC40-744B-4D89-AC84-D99C6BC1CC8B}" type="presParOf" srcId="{AE5BB1F8-F4BA-4F9B-A362-F5A0DCFA4701}" destId="{58BCF8B7-BF4D-4566-8BA4-6D21C1E47870}" srcOrd="9" destOrd="0" presId="urn:microsoft.com/office/officeart/2018/2/layout/IconCircleList"/>
    <dgm:cxn modelId="{5687CA34-DBC7-408B-B560-D4B38D13D29E}" type="presParOf" srcId="{AE5BB1F8-F4BA-4F9B-A362-F5A0DCFA4701}" destId="{888BCEBF-DA09-4E00-A48D-093A2303923C}" srcOrd="10" destOrd="0" presId="urn:microsoft.com/office/officeart/2018/2/layout/IconCircleList"/>
    <dgm:cxn modelId="{2D8127A2-94AD-4545-974E-962074094F17}" type="presParOf" srcId="{888BCEBF-DA09-4E00-A48D-093A2303923C}" destId="{F816CFEF-A295-4C26-A8CB-5753297DBA9A}" srcOrd="0" destOrd="0" presId="urn:microsoft.com/office/officeart/2018/2/layout/IconCircleList"/>
    <dgm:cxn modelId="{E2C38F5B-C964-47E7-B9DD-F8CE7F0CD015}" type="presParOf" srcId="{888BCEBF-DA09-4E00-A48D-093A2303923C}" destId="{6C93D4BF-F4BC-45F6-8EC9-7C06E3C7DA6D}" srcOrd="1" destOrd="0" presId="urn:microsoft.com/office/officeart/2018/2/layout/IconCircleList"/>
    <dgm:cxn modelId="{E00423B3-1DDF-4CE4-A408-8F8CD0B4A2B8}" type="presParOf" srcId="{888BCEBF-DA09-4E00-A48D-093A2303923C}" destId="{4FAA9A7D-6CE0-421D-A7FE-21E45EAA6051}" srcOrd="2" destOrd="0" presId="urn:microsoft.com/office/officeart/2018/2/layout/IconCircleList"/>
    <dgm:cxn modelId="{E92187BC-3D94-48CB-92B1-04F24827055F}" type="presParOf" srcId="{888BCEBF-DA09-4E00-A48D-093A2303923C}" destId="{90522877-9C2C-4DCD-A26C-159E65AF32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504D9-1619-41FA-87D0-82A4D34CC8C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E6D4E49-611B-4C7F-A499-068C6BBF106F}">
      <dgm:prSet/>
      <dgm:spPr/>
      <dgm:t>
        <a:bodyPr/>
        <a:lstStyle/>
        <a:p>
          <a:r>
            <a:rPr lang="en-US" b="1"/>
            <a:t>Aprendizaje Supervisado: </a:t>
          </a:r>
          <a:r>
            <a:rPr lang="en-US"/>
            <a:t>Se utiliza un conjunto de datos etiquetados (pares de entrada y salida conocidos) para entrenar al algoritmo. Una vez entrenado, el modelo puede predecir resultados para nuevos datos.Aprendizaje </a:t>
          </a:r>
        </a:p>
      </dgm:t>
    </dgm:pt>
    <dgm:pt modelId="{12027102-7918-4B84-A95F-E16F70B48503}" type="parTrans" cxnId="{F43D5A66-613C-48CD-A7D4-AEE4333E6918}">
      <dgm:prSet/>
      <dgm:spPr/>
      <dgm:t>
        <a:bodyPr/>
        <a:lstStyle/>
        <a:p>
          <a:endParaRPr lang="en-US"/>
        </a:p>
      </dgm:t>
    </dgm:pt>
    <dgm:pt modelId="{87F619CE-212D-4A4C-819E-7CC289D15382}" type="sibTrans" cxnId="{F43D5A66-613C-48CD-A7D4-AEE4333E6918}">
      <dgm:prSet/>
      <dgm:spPr/>
      <dgm:t>
        <a:bodyPr/>
        <a:lstStyle/>
        <a:p>
          <a:endParaRPr lang="en-US"/>
        </a:p>
      </dgm:t>
    </dgm:pt>
    <dgm:pt modelId="{7941F47A-802A-4B04-8FAF-3D79DCAA488C}">
      <dgm:prSet/>
      <dgm:spPr/>
      <dgm:t>
        <a:bodyPr/>
        <a:lstStyle/>
        <a:p>
          <a:r>
            <a:rPr lang="en-US" b="1" dirty="0"/>
            <a:t>No </a:t>
          </a:r>
          <a:r>
            <a:rPr lang="en-US" b="1" dirty="0" err="1"/>
            <a:t>Supervisado</a:t>
          </a:r>
          <a:r>
            <a:rPr lang="en-US" b="1" dirty="0"/>
            <a:t>: </a:t>
          </a:r>
          <a:r>
            <a:rPr lang="en-US" dirty="0"/>
            <a:t>Los </a:t>
          </a:r>
          <a:r>
            <a:rPr lang="en-US" dirty="0" err="1"/>
            <a:t>algoritmos</a:t>
          </a:r>
          <a:r>
            <a:rPr lang="en-US" dirty="0"/>
            <a:t> </a:t>
          </a:r>
          <a:r>
            <a:rPr lang="en-US" dirty="0" err="1"/>
            <a:t>buscan</a:t>
          </a:r>
          <a:r>
            <a:rPr lang="en-US" dirty="0"/>
            <a:t> </a:t>
          </a:r>
          <a:r>
            <a:rPr lang="en-US" dirty="0" err="1"/>
            <a:t>patrones</a:t>
          </a:r>
          <a:r>
            <a:rPr lang="en-US" dirty="0"/>
            <a:t> y </a:t>
          </a:r>
          <a:r>
            <a:rPr lang="en-US" dirty="0" err="1"/>
            <a:t>estructuras</a:t>
          </a:r>
          <a:r>
            <a:rPr lang="en-US" dirty="0"/>
            <a:t> </a:t>
          </a:r>
          <a:r>
            <a:rPr lang="en-US" dirty="0" err="1"/>
            <a:t>ocultas</a:t>
          </a:r>
          <a:r>
            <a:rPr lang="en-US" dirty="0"/>
            <a:t> </a:t>
          </a:r>
          <a:r>
            <a:rPr lang="en-US" dirty="0" err="1"/>
            <a:t>en</a:t>
          </a:r>
          <a:r>
            <a:rPr lang="en-US" dirty="0"/>
            <a:t> </a:t>
          </a:r>
          <a:r>
            <a:rPr lang="en-US" dirty="0" err="1"/>
            <a:t>datos</a:t>
          </a:r>
          <a:r>
            <a:rPr lang="en-US" dirty="0"/>
            <a:t> no </a:t>
          </a:r>
          <a:r>
            <a:rPr lang="en-US" dirty="0" err="1"/>
            <a:t>etiquetados</a:t>
          </a:r>
          <a:r>
            <a:rPr lang="en-US" dirty="0"/>
            <a:t>. Es util para </a:t>
          </a:r>
          <a:r>
            <a:rPr lang="en-US" dirty="0" err="1"/>
            <a:t>descubrir</a:t>
          </a:r>
          <a:r>
            <a:rPr lang="en-US" dirty="0"/>
            <a:t> </a:t>
          </a:r>
          <a:r>
            <a:rPr lang="en-US" dirty="0" err="1"/>
            <a:t>relaciones</a:t>
          </a:r>
          <a:r>
            <a:rPr lang="en-US" dirty="0"/>
            <a:t> o </a:t>
          </a:r>
          <a:r>
            <a:rPr lang="en-US" dirty="0" err="1"/>
            <a:t>agrupaciones</a:t>
          </a:r>
          <a:r>
            <a:rPr lang="en-US" dirty="0"/>
            <a:t> que no son </a:t>
          </a:r>
          <a:r>
            <a:rPr lang="en-US" dirty="0" err="1"/>
            <a:t>evidentes</a:t>
          </a:r>
          <a:r>
            <a:rPr lang="en-US" dirty="0"/>
            <a:t> a </a:t>
          </a:r>
          <a:r>
            <a:rPr lang="en-US" dirty="0" err="1"/>
            <a:t>primera</a:t>
          </a:r>
          <a:r>
            <a:rPr lang="en-US" dirty="0"/>
            <a:t> vista.</a:t>
          </a:r>
        </a:p>
      </dgm:t>
    </dgm:pt>
    <dgm:pt modelId="{D92386FF-FABE-4EF7-BE7E-25984FB52641}" type="parTrans" cxnId="{E223C3C6-0C5E-4565-BAE4-01FBA74540F8}">
      <dgm:prSet/>
      <dgm:spPr/>
      <dgm:t>
        <a:bodyPr/>
        <a:lstStyle/>
        <a:p>
          <a:endParaRPr lang="en-US"/>
        </a:p>
      </dgm:t>
    </dgm:pt>
    <dgm:pt modelId="{084E524A-2AB2-4060-BEED-D3DAA8668D75}" type="sibTrans" cxnId="{E223C3C6-0C5E-4565-BAE4-01FBA74540F8}">
      <dgm:prSet/>
      <dgm:spPr/>
      <dgm:t>
        <a:bodyPr/>
        <a:lstStyle/>
        <a:p>
          <a:endParaRPr lang="en-US"/>
        </a:p>
      </dgm:t>
    </dgm:pt>
    <dgm:pt modelId="{CB064B0B-3B95-4471-B8D9-3E7FC95FCDF8}">
      <dgm:prSet/>
      <dgm:spPr/>
      <dgm:t>
        <a:bodyPr/>
        <a:lstStyle/>
        <a:p>
          <a:r>
            <a:rPr lang="en-US" b="1" dirty="0" err="1"/>
            <a:t>Aprendizaje</a:t>
          </a:r>
          <a:r>
            <a:rPr lang="en-US" b="1" dirty="0"/>
            <a:t> </a:t>
          </a:r>
          <a:r>
            <a:rPr lang="en-US" b="1" dirty="0" err="1"/>
            <a:t>por</a:t>
          </a:r>
          <a:r>
            <a:rPr lang="en-US" b="1" dirty="0"/>
            <a:t> Refuerzo:</a:t>
          </a:r>
          <a:r>
            <a:rPr lang="en-US" dirty="0"/>
            <a:t> El </a:t>
          </a:r>
          <a:r>
            <a:rPr lang="en-US" dirty="0" err="1"/>
            <a:t>agente</a:t>
          </a:r>
          <a:r>
            <a:rPr lang="en-US" dirty="0"/>
            <a:t> </a:t>
          </a:r>
          <a:r>
            <a:rPr lang="en-US" dirty="0" err="1"/>
            <a:t>aprende</a:t>
          </a:r>
          <a:r>
            <a:rPr lang="en-US" dirty="0"/>
            <a:t> a </a:t>
          </a:r>
          <a:r>
            <a:rPr lang="en-US" dirty="0" err="1"/>
            <a:t>tomar</a:t>
          </a:r>
          <a:r>
            <a:rPr lang="en-US" dirty="0"/>
            <a:t> </a:t>
          </a:r>
          <a:r>
            <a:rPr lang="en-US" dirty="0" err="1"/>
            <a:t>decisiones</a:t>
          </a:r>
          <a:r>
            <a:rPr lang="en-US" dirty="0"/>
            <a:t> </a:t>
          </a:r>
          <a:r>
            <a:rPr lang="en-US" dirty="0" err="1"/>
            <a:t>interactuando</a:t>
          </a:r>
          <a:r>
            <a:rPr lang="en-US" dirty="0"/>
            <a:t> con un </a:t>
          </a:r>
          <a:r>
            <a:rPr lang="en-US" dirty="0" err="1"/>
            <a:t>entorno</a:t>
          </a:r>
          <a:r>
            <a:rPr lang="en-US" dirty="0"/>
            <a:t>, recibiendo "</a:t>
          </a:r>
          <a:r>
            <a:rPr lang="en-US" dirty="0" err="1"/>
            <a:t>recompensas</a:t>
          </a:r>
          <a:r>
            <a:rPr lang="en-US" dirty="0"/>
            <a:t>“ o "</a:t>
          </a:r>
          <a:r>
            <a:rPr lang="en-US" dirty="0" err="1"/>
            <a:t>penalizaciones</a:t>
          </a:r>
          <a:r>
            <a:rPr lang="en-US" dirty="0"/>
            <a:t>“ </a:t>
          </a:r>
          <a:r>
            <a:rPr lang="en-US" dirty="0" err="1"/>
            <a:t>por</a:t>
          </a:r>
          <a:r>
            <a:rPr lang="en-US" dirty="0"/>
            <a:t> sus </a:t>
          </a:r>
          <a:r>
            <a:rPr lang="en-US" dirty="0" err="1"/>
            <a:t>acciones</a:t>
          </a:r>
          <a:r>
            <a:rPr lang="en-US" dirty="0"/>
            <a:t>. Su </a:t>
          </a:r>
          <a:r>
            <a:rPr lang="en-US" dirty="0" err="1"/>
            <a:t>objetivo</a:t>
          </a:r>
          <a:r>
            <a:rPr lang="en-US" dirty="0"/>
            <a:t> es </a:t>
          </a:r>
          <a:r>
            <a:rPr lang="en-US" dirty="0" err="1"/>
            <a:t>maximizar</a:t>
          </a:r>
          <a:r>
            <a:rPr lang="en-US" dirty="0"/>
            <a:t> la </a:t>
          </a:r>
          <a:r>
            <a:rPr lang="en-US" dirty="0" err="1"/>
            <a:t>recompensa</a:t>
          </a:r>
          <a:r>
            <a:rPr lang="en-US" dirty="0"/>
            <a:t> a lo largo del </a:t>
          </a:r>
          <a:r>
            <a:rPr lang="en-US" dirty="0" err="1"/>
            <a:t>tiempo</a:t>
          </a:r>
          <a:r>
            <a:rPr lang="en-US" dirty="0"/>
            <a:t>.</a:t>
          </a:r>
        </a:p>
      </dgm:t>
    </dgm:pt>
    <dgm:pt modelId="{707DA28E-AE26-44FA-81F6-5076685E3A98}" type="parTrans" cxnId="{C757FCD1-E55C-4C83-94F3-5DAFA7395215}">
      <dgm:prSet/>
      <dgm:spPr/>
      <dgm:t>
        <a:bodyPr/>
        <a:lstStyle/>
        <a:p>
          <a:endParaRPr lang="en-US"/>
        </a:p>
      </dgm:t>
    </dgm:pt>
    <dgm:pt modelId="{8D019916-2387-4DCB-816F-189A0AA07748}" type="sibTrans" cxnId="{C757FCD1-E55C-4C83-94F3-5DAFA7395215}">
      <dgm:prSet/>
      <dgm:spPr/>
      <dgm:t>
        <a:bodyPr/>
        <a:lstStyle/>
        <a:p>
          <a:endParaRPr lang="en-US"/>
        </a:p>
      </dgm:t>
    </dgm:pt>
    <dgm:pt modelId="{C573D9B2-8016-4DA9-B2E1-390C1D8E5051}" type="pres">
      <dgm:prSet presAssocID="{C3D504D9-1619-41FA-87D0-82A4D34CC8C8}" presName="outerComposite" presStyleCnt="0">
        <dgm:presLayoutVars>
          <dgm:chMax val="5"/>
          <dgm:dir/>
          <dgm:resizeHandles val="exact"/>
        </dgm:presLayoutVars>
      </dgm:prSet>
      <dgm:spPr/>
    </dgm:pt>
    <dgm:pt modelId="{7C08F30C-B139-4589-B4A7-E17ED8D40514}" type="pres">
      <dgm:prSet presAssocID="{C3D504D9-1619-41FA-87D0-82A4D34CC8C8}" presName="dummyMaxCanvas" presStyleCnt="0">
        <dgm:presLayoutVars/>
      </dgm:prSet>
      <dgm:spPr/>
    </dgm:pt>
    <dgm:pt modelId="{54D8E8E7-C214-4A32-98CD-40437748EF9C}" type="pres">
      <dgm:prSet presAssocID="{C3D504D9-1619-41FA-87D0-82A4D34CC8C8}" presName="ThreeNodes_1" presStyleLbl="node1" presStyleIdx="0" presStyleCnt="3">
        <dgm:presLayoutVars>
          <dgm:bulletEnabled val="1"/>
        </dgm:presLayoutVars>
      </dgm:prSet>
      <dgm:spPr/>
    </dgm:pt>
    <dgm:pt modelId="{CAEC9703-BD08-409C-B1AF-13E2C3655695}" type="pres">
      <dgm:prSet presAssocID="{C3D504D9-1619-41FA-87D0-82A4D34CC8C8}" presName="ThreeNodes_2" presStyleLbl="node1" presStyleIdx="1" presStyleCnt="3">
        <dgm:presLayoutVars>
          <dgm:bulletEnabled val="1"/>
        </dgm:presLayoutVars>
      </dgm:prSet>
      <dgm:spPr/>
    </dgm:pt>
    <dgm:pt modelId="{4AB350F1-E216-498F-B7CA-8385D2CF9961}" type="pres">
      <dgm:prSet presAssocID="{C3D504D9-1619-41FA-87D0-82A4D34CC8C8}" presName="ThreeNodes_3" presStyleLbl="node1" presStyleIdx="2" presStyleCnt="3">
        <dgm:presLayoutVars>
          <dgm:bulletEnabled val="1"/>
        </dgm:presLayoutVars>
      </dgm:prSet>
      <dgm:spPr/>
    </dgm:pt>
    <dgm:pt modelId="{B3AAEBE6-8528-4F1F-A7D7-FDA31A0E9D37}" type="pres">
      <dgm:prSet presAssocID="{C3D504D9-1619-41FA-87D0-82A4D34CC8C8}" presName="ThreeConn_1-2" presStyleLbl="fgAccFollowNode1" presStyleIdx="0" presStyleCnt="2">
        <dgm:presLayoutVars>
          <dgm:bulletEnabled val="1"/>
        </dgm:presLayoutVars>
      </dgm:prSet>
      <dgm:spPr/>
    </dgm:pt>
    <dgm:pt modelId="{887E0844-5B9C-481A-B5B0-4EF3C35023CE}" type="pres">
      <dgm:prSet presAssocID="{C3D504D9-1619-41FA-87D0-82A4D34CC8C8}" presName="ThreeConn_2-3" presStyleLbl="fgAccFollowNode1" presStyleIdx="1" presStyleCnt="2">
        <dgm:presLayoutVars>
          <dgm:bulletEnabled val="1"/>
        </dgm:presLayoutVars>
      </dgm:prSet>
      <dgm:spPr/>
    </dgm:pt>
    <dgm:pt modelId="{56AB218D-D6D9-4608-8D3B-FB5C4423C056}" type="pres">
      <dgm:prSet presAssocID="{C3D504D9-1619-41FA-87D0-82A4D34CC8C8}" presName="ThreeNodes_1_text" presStyleLbl="node1" presStyleIdx="2" presStyleCnt="3">
        <dgm:presLayoutVars>
          <dgm:bulletEnabled val="1"/>
        </dgm:presLayoutVars>
      </dgm:prSet>
      <dgm:spPr/>
    </dgm:pt>
    <dgm:pt modelId="{A615455B-6DC9-4A63-9FB9-036AA78D6341}" type="pres">
      <dgm:prSet presAssocID="{C3D504D9-1619-41FA-87D0-82A4D34CC8C8}" presName="ThreeNodes_2_text" presStyleLbl="node1" presStyleIdx="2" presStyleCnt="3">
        <dgm:presLayoutVars>
          <dgm:bulletEnabled val="1"/>
        </dgm:presLayoutVars>
      </dgm:prSet>
      <dgm:spPr/>
    </dgm:pt>
    <dgm:pt modelId="{0709D256-17A8-4FCD-97D0-5C570272E25C}" type="pres">
      <dgm:prSet presAssocID="{C3D504D9-1619-41FA-87D0-82A4D34CC8C8}" presName="ThreeNodes_3_text" presStyleLbl="node1" presStyleIdx="2" presStyleCnt="3">
        <dgm:presLayoutVars>
          <dgm:bulletEnabled val="1"/>
        </dgm:presLayoutVars>
      </dgm:prSet>
      <dgm:spPr/>
    </dgm:pt>
  </dgm:ptLst>
  <dgm:cxnLst>
    <dgm:cxn modelId="{A3471A03-56CD-467E-880E-0A0503907A8F}" type="presOf" srcId="{CB064B0B-3B95-4471-B8D9-3E7FC95FCDF8}" destId="{0709D256-17A8-4FCD-97D0-5C570272E25C}" srcOrd="1" destOrd="0" presId="urn:microsoft.com/office/officeart/2005/8/layout/vProcess5"/>
    <dgm:cxn modelId="{F3E2CD13-7BF2-4886-A116-70CD193CDA39}" type="presOf" srcId="{7941F47A-802A-4B04-8FAF-3D79DCAA488C}" destId="{A615455B-6DC9-4A63-9FB9-036AA78D6341}" srcOrd="1" destOrd="0" presId="urn:microsoft.com/office/officeart/2005/8/layout/vProcess5"/>
    <dgm:cxn modelId="{E376FA19-34AA-40B7-A48B-F2B08199EDCA}" type="presOf" srcId="{87F619CE-212D-4A4C-819E-7CC289D15382}" destId="{B3AAEBE6-8528-4F1F-A7D7-FDA31A0E9D37}" srcOrd="0" destOrd="0" presId="urn:microsoft.com/office/officeart/2005/8/layout/vProcess5"/>
    <dgm:cxn modelId="{D71C6C35-C16C-4229-8CCE-00B400608B3B}" type="presOf" srcId="{C3D504D9-1619-41FA-87D0-82A4D34CC8C8}" destId="{C573D9B2-8016-4DA9-B2E1-390C1D8E5051}" srcOrd="0" destOrd="0" presId="urn:microsoft.com/office/officeart/2005/8/layout/vProcess5"/>
    <dgm:cxn modelId="{519DA637-D549-46D5-9A2A-1FEFAE817900}" type="presOf" srcId="{AE6D4E49-611B-4C7F-A499-068C6BBF106F}" destId="{54D8E8E7-C214-4A32-98CD-40437748EF9C}" srcOrd="0" destOrd="0" presId="urn:microsoft.com/office/officeart/2005/8/layout/vProcess5"/>
    <dgm:cxn modelId="{80596944-1CCA-487C-B47D-395EAA8CD72D}" type="presOf" srcId="{084E524A-2AB2-4060-BEED-D3DAA8668D75}" destId="{887E0844-5B9C-481A-B5B0-4EF3C35023CE}" srcOrd="0" destOrd="0" presId="urn:microsoft.com/office/officeart/2005/8/layout/vProcess5"/>
    <dgm:cxn modelId="{F43D5A66-613C-48CD-A7D4-AEE4333E6918}" srcId="{C3D504D9-1619-41FA-87D0-82A4D34CC8C8}" destId="{AE6D4E49-611B-4C7F-A499-068C6BBF106F}" srcOrd="0" destOrd="0" parTransId="{12027102-7918-4B84-A95F-E16F70B48503}" sibTransId="{87F619CE-212D-4A4C-819E-7CC289D15382}"/>
    <dgm:cxn modelId="{68FCB86B-381B-4757-B638-81DDBFDE5788}" type="presOf" srcId="{7941F47A-802A-4B04-8FAF-3D79DCAA488C}" destId="{CAEC9703-BD08-409C-B1AF-13E2C3655695}" srcOrd="0" destOrd="0" presId="urn:microsoft.com/office/officeart/2005/8/layout/vProcess5"/>
    <dgm:cxn modelId="{0364A1C2-52DC-4066-9EF8-2CF3CC344D72}" type="presOf" srcId="{CB064B0B-3B95-4471-B8D9-3E7FC95FCDF8}" destId="{4AB350F1-E216-498F-B7CA-8385D2CF9961}" srcOrd="0" destOrd="0" presId="urn:microsoft.com/office/officeart/2005/8/layout/vProcess5"/>
    <dgm:cxn modelId="{E223C3C6-0C5E-4565-BAE4-01FBA74540F8}" srcId="{C3D504D9-1619-41FA-87D0-82A4D34CC8C8}" destId="{7941F47A-802A-4B04-8FAF-3D79DCAA488C}" srcOrd="1" destOrd="0" parTransId="{D92386FF-FABE-4EF7-BE7E-25984FB52641}" sibTransId="{084E524A-2AB2-4060-BEED-D3DAA8668D75}"/>
    <dgm:cxn modelId="{C757FCD1-E55C-4C83-94F3-5DAFA7395215}" srcId="{C3D504D9-1619-41FA-87D0-82A4D34CC8C8}" destId="{CB064B0B-3B95-4471-B8D9-3E7FC95FCDF8}" srcOrd="2" destOrd="0" parTransId="{707DA28E-AE26-44FA-81F6-5076685E3A98}" sibTransId="{8D019916-2387-4DCB-816F-189A0AA07748}"/>
    <dgm:cxn modelId="{80E481D6-F462-4B80-A560-24C50C0D9854}" type="presOf" srcId="{AE6D4E49-611B-4C7F-A499-068C6BBF106F}" destId="{56AB218D-D6D9-4608-8D3B-FB5C4423C056}" srcOrd="1" destOrd="0" presId="urn:microsoft.com/office/officeart/2005/8/layout/vProcess5"/>
    <dgm:cxn modelId="{A9E10A66-BC77-4099-B0EE-851C1C676C9D}" type="presParOf" srcId="{C573D9B2-8016-4DA9-B2E1-390C1D8E5051}" destId="{7C08F30C-B139-4589-B4A7-E17ED8D40514}" srcOrd="0" destOrd="0" presId="urn:microsoft.com/office/officeart/2005/8/layout/vProcess5"/>
    <dgm:cxn modelId="{F6F76BA0-D7DB-4CE5-A64F-BBCC3975CFF3}" type="presParOf" srcId="{C573D9B2-8016-4DA9-B2E1-390C1D8E5051}" destId="{54D8E8E7-C214-4A32-98CD-40437748EF9C}" srcOrd="1" destOrd="0" presId="urn:microsoft.com/office/officeart/2005/8/layout/vProcess5"/>
    <dgm:cxn modelId="{6D5FF54A-3F56-4D5D-8CA4-C5E0A01B190F}" type="presParOf" srcId="{C573D9B2-8016-4DA9-B2E1-390C1D8E5051}" destId="{CAEC9703-BD08-409C-B1AF-13E2C3655695}" srcOrd="2" destOrd="0" presId="urn:microsoft.com/office/officeart/2005/8/layout/vProcess5"/>
    <dgm:cxn modelId="{4E923925-D430-4983-BF42-B30814D5F2B9}" type="presParOf" srcId="{C573D9B2-8016-4DA9-B2E1-390C1D8E5051}" destId="{4AB350F1-E216-498F-B7CA-8385D2CF9961}" srcOrd="3" destOrd="0" presId="urn:microsoft.com/office/officeart/2005/8/layout/vProcess5"/>
    <dgm:cxn modelId="{61308E51-E20E-45B9-9541-218AC1AF3604}" type="presParOf" srcId="{C573D9B2-8016-4DA9-B2E1-390C1D8E5051}" destId="{B3AAEBE6-8528-4F1F-A7D7-FDA31A0E9D37}" srcOrd="4" destOrd="0" presId="urn:microsoft.com/office/officeart/2005/8/layout/vProcess5"/>
    <dgm:cxn modelId="{4CE99EAF-6B93-41B1-8C35-DA403B3FC4D3}" type="presParOf" srcId="{C573D9B2-8016-4DA9-B2E1-390C1D8E5051}" destId="{887E0844-5B9C-481A-B5B0-4EF3C35023CE}" srcOrd="5" destOrd="0" presId="urn:microsoft.com/office/officeart/2005/8/layout/vProcess5"/>
    <dgm:cxn modelId="{D35F843E-FAF1-4D03-9E67-811478962BD4}" type="presParOf" srcId="{C573D9B2-8016-4DA9-B2E1-390C1D8E5051}" destId="{56AB218D-D6D9-4608-8D3B-FB5C4423C056}" srcOrd="6" destOrd="0" presId="urn:microsoft.com/office/officeart/2005/8/layout/vProcess5"/>
    <dgm:cxn modelId="{1C22D194-CE93-4013-A243-3A3C33BA240E}" type="presParOf" srcId="{C573D9B2-8016-4DA9-B2E1-390C1D8E5051}" destId="{A615455B-6DC9-4A63-9FB9-036AA78D6341}" srcOrd="7" destOrd="0" presId="urn:microsoft.com/office/officeart/2005/8/layout/vProcess5"/>
    <dgm:cxn modelId="{0AA60BA1-2AB0-4B67-AB65-0DFF4B4CEB4F}" type="presParOf" srcId="{C573D9B2-8016-4DA9-B2E1-390C1D8E5051}" destId="{0709D256-17A8-4FCD-97D0-5C570272E25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B252D49-5EAD-4A74-9199-A0EA07B606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EF64DF-7146-4A2E-89AA-04AD45FC5A71}">
      <dgm:prSet/>
      <dgm:spPr/>
      <dgm:t>
        <a:bodyPr/>
        <a:lstStyle/>
        <a:p>
          <a:r>
            <a:rPr lang="es-CO" dirty="0"/>
            <a:t>Definición de Objetivos: El docente establece claramente qué se espera que los estudiantes aprendan y qué tipo de material se necesita (ej. un resumen de 500 palabras sobre la fotosíntesis para estudiantes de bachillerato).</a:t>
          </a:r>
          <a:endParaRPr lang="en-US" dirty="0"/>
        </a:p>
      </dgm:t>
    </dgm:pt>
    <dgm:pt modelId="{2973E3EA-5B11-4A95-8B66-64DEE743CAC6}" type="parTrans" cxnId="{61D9D1D5-CEB0-4AB2-8666-BD1F7ABB8842}">
      <dgm:prSet/>
      <dgm:spPr/>
      <dgm:t>
        <a:bodyPr/>
        <a:lstStyle/>
        <a:p>
          <a:endParaRPr lang="en-US"/>
        </a:p>
      </dgm:t>
    </dgm:pt>
    <dgm:pt modelId="{44AD73BD-7933-4D9D-9C92-118DAE799FEA}" type="sibTrans" cxnId="{61D9D1D5-CEB0-4AB2-8666-BD1F7ABB8842}">
      <dgm:prSet/>
      <dgm:spPr/>
      <dgm:t>
        <a:bodyPr/>
        <a:lstStyle/>
        <a:p>
          <a:endParaRPr lang="en-US"/>
        </a:p>
      </dgm:t>
    </dgm:pt>
    <dgm:pt modelId="{6A59932F-6E37-45A7-B5FD-F5A3F2975B1B}">
      <dgm:prSet/>
      <dgm:spPr/>
      <dgm:t>
        <a:bodyPr/>
        <a:lstStyle/>
        <a:p>
          <a:r>
            <a:rPr lang="es-CO" dirty="0"/>
            <a:t>Contextualización: Se proporciona a la IA el texto fuente, las palabras clave, el nivel educativo de los estudiantes y cualquier otra información relevante para orientar la generación.</a:t>
          </a:r>
          <a:endParaRPr lang="en-US" dirty="0"/>
        </a:p>
      </dgm:t>
    </dgm:pt>
    <dgm:pt modelId="{76347854-4860-4D98-A351-7902C97A9DE2}" type="parTrans" cxnId="{3CDFA11F-EC5A-4D22-8EF9-008E17476166}">
      <dgm:prSet/>
      <dgm:spPr/>
      <dgm:t>
        <a:bodyPr/>
        <a:lstStyle/>
        <a:p>
          <a:endParaRPr lang="en-US"/>
        </a:p>
      </dgm:t>
    </dgm:pt>
    <dgm:pt modelId="{49DA9902-9730-4784-9045-CDF332BEC1D7}" type="sibTrans" cxnId="{3CDFA11F-EC5A-4D22-8EF9-008E17476166}">
      <dgm:prSet/>
      <dgm:spPr/>
      <dgm:t>
        <a:bodyPr/>
        <a:lstStyle/>
        <a:p>
          <a:endParaRPr lang="en-US"/>
        </a:p>
      </dgm:t>
    </dgm:pt>
    <dgm:pt modelId="{E83FB071-C039-49C3-9BC9-2AF0E810BC0C}">
      <dgm:prSet/>
      <dgm:spPr/>
      <dgm:t>
        <a:bodyPr/>
        <a:lstStyle/>
        <a:p>
          <a:r>
            <a:rPr lang="es-CO" dirty="0"/>
            <a:t>Generación Inicial: La IA produce el borrador del contenido.</a:t>
          </a:r>
          <a:endParaRPr lang="en-US" dirty="0"/>
        </a:p>
      </dgm:t>
    </dgm:pt>
    <dgm:pt modelId="{3DF9263D-98E0-4E7E-81B8-64DA4D7C1F68}" type="parTrans" cxnId="{935B7114-0E28-4EFA-83A9-DB00805B5DF6}">
      <dgm:prSet/>
      <dgm:spPr/>
      <dgm:t>
        <a:bodyPr/>
        <a:lstStyle/>
        <a:p>
          <a:endParaRPr lang="en-US"/>
        </a:p>
      </dgm:t>
    </dgm:pt>
    <dgm:pt modelId="{B9172234-48C4-4D7A-97CC-59DF0599B221}" type="sibTrans" cxnId="{935B7114-0E28-4EFA-83A9-DB00805B5DF6}">
      <dgm:prSet/>
      <dgm:spPr/>
      <dgm:t>
        <a:bodyPr/>
        <a:lstStyle/>
        <a:p>
          <a:endParaRPr lang="en-US"/>
        </a:p>
      </dgm:t>
    </dgm:pt>
    <dgm:pt modelId="{93E8465D-A02A-4C01-A10D-AA0A328303F5}">
      <dgm:prSet/>
      <dgm:spPr/>
      <dgm:t>
        <a:bodyPr/>
        <a:lstStyle/>
        <a:p>
          <a:r>
            <a:rPr lang="es-CO" dirty="0"/>
            <a:t>Revisión y Refinamiento: El docente revisa el contenido generado por la IA para verificar su precisión, coherencia, tono y pertinencia pedagógica. Es crucial que el docente ejerza su juicio experto.</a:t>
          </a:r>
          <a:endParaRPr lang="en-US" dirty="0"/>
        </a:p>
      </dgm:t>
    </dgm:pt>
    <dgm:pt modelId="{B85EF83C-DEC8-471D-8FC4-648B4C094780}" type="parTrans" cxnId="{B91EE977-B68E-4024-809A-2292E1FE980A}">
      <dgm:prSet/>
      <dgm:spPr/>
      <dgm:t>
        <a:bodyPr/>
        <a:lstStyle/>
        <a:p>
          <a:endParaRPr lang="en-US"/>
        </a:p>
      </dgm:t>
    </dgm:pt>
    <dgm:pt modelId="{13D57461-4A5F-423C-8C8B-6235348C0DA7}" type="sibTrans" cxnId="{B91EE977-B68E-4024-809A-2292E1FE980A}">
      <dgm:prSet/>
      <dgm:spPr/>
      <dgm:t>
        <a:bodyPr/>
        <a:lstStyle/>
        <a:p>
          <a:endParaRPr lang="en-US"/>
        </a:p>
      </dgm:t>
    </dgm:pt>
    <dgm:pt modelId="{82C6BB0A-9B3A-4BA9-9F52-062F490E86C9}">
      <dgm:prSet/>
      <dgm:spPr/>
      <dgm:t>
        <a:bodyPr/>
        <a:lstStyle/>
        <a:p>
          <a:r>
            <a:rPr lang="es-CO" dirty="0"/>
            <a:t>Validación Pedagógica: Si es necesario, el contenido se prueba con un pequeño grupo de estudiantes o se adapta aún más para asegurar su efectividad en el aula.</a:t>
          </a:r>
          <a:endParaRPr lang="en-US" dirty="0"/>
        </a:p>
      </dgm:t>
    </dgm:pt>
    <dgm:pt modelId="{685F34C6-0E49-4EF3-81C9-CB53B7276A0D}" type="parTrans" cxnId="{CD0E8EAD-E6CA-4AB0-9778-37F2A3E80848}">
      <dgm:prSet/>
      <dgm:spPr/>
      <dgm:t>
        <a:bodyPr/>
        <a:lstStyle/>
        <a:p>
          <a:endParaRPr lang="en-US"/>
        </a:p>
      </dgm:t>
    </dgm:pt>
    <dgm:pt modelId="{94E95123-2734-44C2-83A7-F60E68C24087}" type="sibTrans" cxnId="{CD0E8EAD-E6CA-4AB0-9778-37F2A3E80848}">
      <dgm:prSet/>
      <dgm:spPr/>
      <dgm:t>
        <a:bodyPr/>
        <a:lstStyle/>
        <a:p>
          <a:endParaRPr lang="en-US"/>
        </a:p>
      </dgm:t>
    </dgm:pt>
    <dgm:pt modelId="{6F44DE4C-48F7-4A56-9BDF-02E7F090099A}" type="pres">
      <dgm:prSet presAssocID="{EB252D49-5EAD-4A74-9199-A0EA07B6063C}" presName="root" presStyleCnt="0">
        <dgm:presLayoutVars>
          <dgm:dir/>
          <dgm:resizeHandles val="exact"/>
        </dgm:presLayoutVars>
      </dgm:prSet>
      <dgm:spPr/>
    </dgm:pt>
    <dgm:pt modelId="{94F025A4-91C3-4418-9A41-45A4D4620DE1}" type="pres">
      <dgm:prSet presAssocID="{2EEF64DF-7146-4A2E-89AA-04AD45FC5A71}" presName="compNode" presStyleCnt="0"/>
      <dgm:spPr/>
    </dgm:pt>
    <dgm:pt modelId="{C03D2B33-E182-4B86-96C8-D8CCA098A561}" type="pres">
      <dgm:prSet presAssocID="{2EEF64DF-7146-4A2E-89AA-04AD45FC5A71}" presName="bgRect" presStyleLbl="bgShp" presStyleIdx="0" presStyleCnt="5"/>
      <dgm:spPr/>
    </dgm:pt>
    <dgm:pt modelId="{0AFA25D8-D5DC-481A-B3E3-130940DB3992}" type="pres">
      <dgm:prSet presAssocID="{2EEF64DF-7146-4A2E-89AA-04AD45FC5A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D5FBE688-855E-42C3-B1C0-2C8CDBB4F7AF}" type="pres">
      <dgm:prSet presAssocID="{2EEF64DF-7146-4A2E-89AA-04AD45FC5A71}" presName="spaceRect" presStyleCnt="0"/>
      <dgm:spPr/>
    </dgm:pt>
    <dgm:pt modelId="{F991B00E-A279-49EA-B874-69833746AE0C}" type="pres">
      <dgm:prSet presAssocID="{2EEF64DF-7146-4A2E-89AA-04AD45FC5A71}" presName="parTx" presStyleLbl="revTx" presStyleIdx="0" presStyleCnt="5">
        <dgm:presLayoutVars>
          <dgm:chMax val="0"/>
          <dgm:chPref val="0"/>
        </dgm:presLayoutVars>
      </dgm:prSet>
      <dgm:spPr/>
    </dgm:pt>
    <dgm:pt modelId="{93FBE624-E47F-4624-B3C2-3DA73ED7D215}" type="pres">
      <dgm:prSet presAssocID="{44AD73BD-7933-4D9D-9C92-118DAE799FEA}" presName="sibTrans" presStyleCnt="0"/>
      <dgm:spPr/>
    </dgm:pt>
    <dgm:pt modelId="{D10AE172-6796-4857-A50D-DDFD8B3D9250}" type="pres">
      <dgm:prSet presAssocID="{6A59932F-6E37-45A7-B5FD-F5A3F2975B1B}" presName="compNode" presStyleCnt="0"/>
      <dgm:spPr/>
    </dgm:pt>
    <dgm:pt modelId="{C0566629-B399-4F16-B2E0-704D2A878CE5}" type="pres">
      <dgm:prSet presAssocID="{6A59932F-6E37-45A7-B5FD-F5A3F2975B1B}" presName="bgRect" presStyleLbl="bgShp" presStyleIdx="1" presStyleCnt="5"/>
      <dgm:spPr/>
    </dgm:pt>
    <dgm:pt modelId="{B76514B6-3C77-4B97-AFDB-66F6F805B2CC}" type="pres">
      <dgm:prSet presAssocID="{6A59932F-6E37-45A7-B5FD-F5A3F2975B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illas"/>
        </a:ext>
      </dgm:extLst>
    </dgm:pt>
    <dgm:pt modelId="{6BB8BCDD-75F1-4714-86CF-ACD8BC19BB09}" type="pres">
      <dgm:prSet presAssocID="{6A59932F-6E37-45A7-B5FD-F5A3F2975B1B}" presName="spaceRect" presStyleCnt="0"/>
      <dgm:spPr/>
    </dgm:pt>
    <dgm:pt modelId="{48FBD87F-F37E-4058-9362-779F2C433F95}" type="pres">
      <dgm:prSet presAssocID="{6A59932F-6E37-45A7-B5FD-F5A3F2975B1B}" presName="parTx" presStyleLbl="revTx" presStyleIdx="1" presStyleCnt="5">
        <dgm:presLayoutVars>
          <dgm:chMax val="0"/>
          <dgm:chPref val="0"/>
        </dgm:presLayoutVars>
      </dgm:prSet>
      <dgm:spPr/>
    </dgm:pt>
    <dgm:pt modelId="{E1B0291D-AF71-48EA-90D2-ABF213FFCE7B}" type="pres">
      <dgm:prSet presAssocID="{49DA9902-9730-4784-9045-CDF332BEC1D7}" presName="sibTrans" presStyleCnt="0"/>
      <dgm:spPr/>
    </dgm:pt>
    <dgm:pt modelId="{CEE488F6-D5EB-44E2-8988-F99606349B4C}" type="pres">
      <dgm:prSet presAssocID="{E83FB071-C039-49C3-9BC9-2AF0E810BC0C}" presName="compNode" presStyleCnt="0"/>
      <dgm:spPr/>
    </dgm:pt>
    <dgm:pt modelId="{07E4B74C-69E8-40AD-8BDC-C10DBB1CD1B1}" type="pres">
      <dgm:prSet presAssocID="{E83FB071-C039-49C3-9BC9-2AF0E810BC0C}" presName="bgRect" presStyleLbl="bgShp" presStyleIdx="2" presStyleCnt="5"/>
      <dgm:spPr/>
    </dgm:pt>
    <dgm:pt modelId="{0D32FFC5-92DF-4E4B-B795-E5ED3257E62F}" type="pres">
      <dgm:prSet presAssocID="{E83FB071-C039-49C3-9BC9-2AF0E810BC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rrador"/>
        </a:ext>
      </dgm:extLst>
    </dgm:pt>
    <dgm:pt modelId="{3393CE56-5DF0-440C-B388-AAB3C8652152}" type="pres">
      <dgm:prSet presAssocID="{E83FB071-C039-49C3-9BC9-2AF0E810BC0C}" presName="spaceRect" presStyleCnt="0"/>
      <dgm:spPr/>
    </dgm:pt>
    <dgm:pt modelId="{A726ED18-A84E-4176-8231-585B095D5979}" type="pres">
      <dgm:prSet presAssocID="{E83FB071-C039-49C3-9BC9-2AF0E810BC0C}" presName="parTx" presStyleLbl="revTx" presStyleIdx="2" presStyleCnt="5">
        <dgm:presLayoutVars>
          <dgm:chMax val="0"/>
          <dgm:chPref val="0"/>
        </dgm:presLayoutVars>
      </dgm:prSet>
      <dgm:spPr/>
    </dgm:pt>
    <dgm:pt modelId="{34CFB10D-521E-4B6F-BDF3-15C83B40573C}" type="pres">
      <dgm:prSet presAssocID="{B9172234-48C4-4D7A-97CC-59DF0599B221}" presName="sibTrans" presStyleCnt="0"/>
      <dgm:spPr/>
    </dgm:pt>
    <dgm:pt modelId="{6CEBCD5C-4D3A-45FE-8075-91B558D2E839}" type="pres">
      <dgm:prSet presAssocID="{93E8465D-A02A-4C01-A10D-AA0A328303F5}" presName="compNode" presStyleCnt="0"/>
      <dgm:spPr/>
    </dgm:pt>
    <dgm:pt modelId="{90DB2590-88B6-49B9-9C77-04A62FE3E09C}" type="pres">
      <dgm:prSet presAssocID="{93E8465D-A02A-4C01-A10D-AA0A328303F5}" presName="bgRect" presStyleLbl="bgShp" presStyleIdx="3" presStyleCnt="5"/>
      <dgm:spPr/>
    </dgm:pt>
    <dgm:pt modelId="{03F1F9C2-1F4D-47C5-A93B-1C49D66C40C6}" type="pres">
      <dgm:prSet presAssocID="{93E8465D-A02A-4C01-A10D-AA0A328303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bros"/>
        </a:ext>
      </dgm:extLst>
    </dgm:pt>
    <dgm:pt modelId="{43702DE6-9203-42AD-98DF-122983166462}" type="pres">
      <dgm:prSet presAssocID="{93E8465D-A02A-4C01-A10D-AA0A328303F5}" presName="spaceRect" presStyleCnt="0"/>
      <dgm:spPr/>
    </dgm:pt>
    <dgm:pt modelId="{4DB98BD0-7F8B-4A15-874B-62849429FEEF}" type="pres">
      <dgm:prSet presAssocID="{93E8465D-A02A-4C01-A10D-AA0A328303F5}" presName="parTx" presStyleLbl="revTx" presStyleIdx="3" presStyleCnt="5">
        <dgm:presLayoutVars>
          <dgm:chMax val="0"/>
          <dgm:chPref val="0"/>
        </dgm:presLayoutVars>
      </dgm:prSet>
      <dgm:spPr/>
    </dgm:pt>
    <dgm:pt modelId="{E7D2C41E-B310-4CA6-93FC-434CE8525D8F}" type="pres">
      <dgm:prSet presAssocID="{13D57461-4A5F-423C-8C8B-6235348C0DA7}" presName="sibTrans" presStyleCnt="0"/>
      <dgm:spPr/>
    </dgm:pt>
    <dgm:pt modelId="{461ACF80-91E9-44A3-B84E-13188054F0C4}" type="pres">
      <dgm:prSet presAssocID="{82C6BB0A-9B3A-4BA9-9F52-062F490E86C9}" presName="compNode" presStyleCnt="0"/>
      <dgm:spPr/>
    </dgm:pt>
    <dgm:pt modelId="{BE28C407-6E07-42B1-B0D8-30AE239E8AA2}" type="pres">
      <dgm:prSet presAssocID="{82C6BB0A-9B3A-4BA9-9F52-062F490E86C9}" presName="bgRect" presStyleLbl="bgShp" presStyleIdx="4" presStyleCnt="5"/>
      <dgm:spPr/>
    </dgm:pt>
    <dgm:pt modelId="{163D30CA-E0E3-463C-8B61-35A5431DC758}" type="pres">
      <dgm:prSet presAssocID="{82C6BB0A-9B3A-4BA9-9F52-062F490E86C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9256E5B6-93FC-4F14-AA90-0953BD368FCE}" type="pres">
      <dgm:prSet presAssocID="{82C6BB0A-9B3A-4BA9-9F52-062F490E86C9}" presName="spaceRect" presStyleCnt="0"/>
      <dgm:spPr/>
    </dgm:pt>
    <dgm:pt modelId="{399BA5C9-70A6-4D04-AB4C-61454534133D}" type="pres">
      <dgm:prSet presAssocID="{82C6BB0A-9B3A-4BA9-9F52-062F490E86C9}" presName="parTx" presStyleLbl="revTx" presStyleIdx="4" presStyleCnt="5">
        <dgm:presLayoutVars>
          <dgm:chMax val="0"/>
          <dgm:chPref val="0"/>
        </dgm:presLayoutVars>
      </dgm:prSet>
      <dgm:spPr/>
    </dgm:pt>
  </dgm:ptLst>
  <dgm:cxnLst>
    <dgm:cxn modelId="{DE0EA312-CD1D-4008-952B-F457209702B5}" type="presOf" srcId="{93E8465D-A02A-4C01-A10D-AA0A328303F5}" destId="{4DB98BD0-7F8B-4A15-874B-62849429FEEF}" srcOrd="0" destOrd="0" presId="urn:microsoft.com/office/officeart/2018/2/layout/IconVerticalSolidList"/>
    <dgm:cxn modelId="{ACD8A813-D036-41E3-A83F-EA9529EFD8AE}" type="presOf" srcId="{82C6BB0A-9B3A-4BA9-9F52-062F490E86C9}" destId="{399BA5C9-70A6-4D04-AB4C-61454534133D}" srcOrd="0" destOrd="0" presId="urn:microsoft.com/office/officeart/2018/2/layout/IconVerticalSolidList"/>
    <dgm:cxn modelId="{935B7114-0E28-4EFA-83A9-DB00805B5DF6}" srcId="{EB252D49-5EAD-4A74-9199-A0EA07B6063C}" destId="{E83FB071-C039-49C3-9BC9-2AF0E810BC0C}" srcOrd="2" destOrd="0" parTransId="{3DF9263D-98E0-4E7E-81B8-64DA4D7C1F68}" sibTransId="{B9172234-48C4-4D7A-97CC-59DF0599B221}"/>
    <dgm:cxn modelId="{3CDFA11F-EC5A-4D22-8EF9-008E17476166}" srcId="{EB252D49-5EAD-4A74-9199-A0EA07B6063C}" destId="{6A59932F-6E37-45A7-B5FD-F5A3F2975B1B}" srcOrd="1" destOrd="0" parTransId="{76347854-4860-4D98-A351-7902C97A9DE2}" sibTransId="{49DA9902-9730-4784-9045-CDF332BEC1D7}"/>
    <dgm:cxn modelId="{0547BF42-0210-43FC-AE42-D30446D33B02}" type="presOf" srcId="{6A59932F-6E37-45A7-B5FD-F5A3F2975B1B}" destId="{48FBD87F-F37E-4058-9362-779F2C433F95}" srcOrd="0" destOrd="0" presId="urn:microsoft.com/office/officeart/2018/2/layout/IconVerticalSolidList"/>
    <dgm:cxn modelId="{7D31016F-091E-462E-9995-8F26EFCADCCF}" type="presOf" srcId="{E83FB071-C039-49C3-9BC9-2AF0E810BC0C}" destId="{A726ED18-A84E-4176-8231-585B095D5979}" srcOrd="0" destOrd="0" presId="urn:microsoft.com/office/officeart/2018/2/layout/IconVerticalSolidList"/>
    <dgm:cxn modelId="{B91EE977-B68E-4024-809A-2292E1FE980A}" srcId="{EB252D49-5EAD-4A74-9199-A0EA07B6063C}" destId="{93E8465D-A02A-4C01-A10D-AA0A328303F5}" srcOrd="3" destOrd="0" parTransId="{B85EF83C-DEC8-471D-8FC4-648B4C094780}" sibTransId="{13D57461-4A5F-423C-8C8B-6235348C0DA7}"/>
    <dgm:cxn modelId="{CD0E8EAD-E6CA-4AB0-9778-37F2A3E80848}" srcId="{EB252D49-5EAD-4A74-9199-A0EA07B6063C}" destId="{82C6BB0A-9B3A-4BA9-9F52-062F490E86C9}" srcOrd="4" destOrd="0" parTransId="{685F34C6-0E49-4EF3-81C9-CB53B7276A0D}" sibTransId="{94E95123-2734-44C2-83A7-F60E68C24087}"/>
    <dgm:cxn modelId="{61D9D1D5-CEB0-4AB2-8666-BD1F7ABB8842}" srcId="{EB252D49-5EAD-4A74-9199-A0EA07B6063C}" destId="{2EEF64DF-7146-4A2E-89AA-04AD45FC5A71}" srcOrd="0" destOrd="0" parTransId="{2973E3EA-5B11-4A95-8B66-64DEE743CAC6}" sibTransId="{44AD73BD-7933-4D9D-9C92-118DAE799FEA}"/>
    <dgm:cxn modelId="{67FA08DB-ECDA-49F2-B798-E10EF55AEBC0}" type="presOf" srcId="{2EEF64DF-7146-4A2E-89AA-04AD45FC5A71}" destId="{F991B00E-A279-49EA-B874-69833746AE0C}" srcOrd="0" destOrd="0" presId="urn:microsoft.com/office/officeart/2018/2/layout/IconVerticalSolidList"/>
    <dgm:cxn modelId="{C0D32AF6-DC08-4E36-8BD3-60B192D522E8}" type="presOf" srcId="{EB252D49-5EAD-4A74-9199-A0EA07B6063C}" destId="{6F44DE4C-48F7-4A56-9BDF-02E7F090099A}" srcOrd="0" destOrd="0" presId="urn:microsoft.com/office/officeart/2018/2/layout/IconVerticalSolidList"/>
    <dgm:cxn modelId="{C2DAC5E3-7415-4AAA-8DB6-C3D7B4BA28AE}" type="presParOf" srcId="{6F44DE4C-48F7-4A56-9BDF-02E7F090099A}" destId="{94F025A4-91C3-4418-9A41-45A4D4620DE1}" srcOrd="0" destOrd="0" presId="urn:microsoft.com/office/officeart/2018/2/layout/IconVerticalSolidList"/>
    <dgm:cxn modelId="{6A2001E6-D3C4-4EB5-8856-5FD6B85C8E5A}" type="presParOf" srcId="{94F025A4-91C3-4418-9A41-45A4D4620DE1}" destId="{C03D2B33-E182-4B86-96C8-D8CCA098A561}" srcOrd="0" destOrd="0" presId="urn:microsoft.com/office/officeart/2018/2/layout/IconVerticalSolidList"/>
    <dgm:cxn modelId="{5DC889BF-86FA-470D-B5C4-FA877FDC6327}" type="presParOf" srcId="{94F025A4-91C3-4418-9A41-45A4D4620DE1}" destId="{0AFA25D8-D5DC-481A-B3E3-130940DB3992}" srcOrd="1" destOrd="0" presId="urn:microsoft.com/office/officeart/2018/2/layout/IconVerticalSolidList"/>
    <dgm:cxn modelId="{4F2E0F49-E641-47A6-950E-5E53FB7A8324}" type="presParOf" srcId="{94F025A4-91C3-4418-9A41-45A4D4620DE1}" destId="{D5FBE688-855E-42C3-B1C0-2C8CDBB4F7AF}" srcOrd="2" destOrd="0" presId="urn:microsoft.com/office/officeart/2018/2/layout/IconVerticalSolidList"/>
    <dgm:cxn modelId="{3E061A60-8A84-421B-8A34-8459810BDEEA}" type="presParOf" srcId="{94F025A4-91C3-4418-9A41-45A4D4620DE1}" destId="{F991B00E-A279-49EA-B874-69833746AE0C}" srcOrd="3" destOrd="0" presId="urn:microsoft.com/office/officeart/2018/2/layout/IconVerticalSolidList"/>
    <dgm:cxn modelId="{4AE9CD2F-C0BD-48BC-90B4-916C560C04F8}" type="presParOf" srcId="{6F44DE4C-48F7-4A56-9BDF-02E7F090099A}" destId="{93FBE624-E47F-4624-B3C2-3DA73ED7D215}" srcOrd="1" destOrd="0" presId="urn:microsoft.com/office/officeart/2018/2/layout/IconVerticalSolidList"/>
    <dgm:cxn modelId="{65396364-0531-4C18-898B-83C7B3B86047}" type="presParOf" srcId="{6F44DE4C-48F7-4A56-9BDF-02E7F090099A}" destId="{D10AE172-6796-4857-A50D-DDFD8B3D9250}" srcOrd="2" destOrd="0" presId="urn:microsoft.com/office/officeart/2018/2/layout/IconVerticalSolidList"/>
    <dgm:cxn modelId="{E185DE4A-9990-49C3-AFC5-F208E0AED93A}" type="presParOf" srcId="{D10AE172-6796-4857-A50D-DDFD8B3D9250}" destId="{C0566629-B399-4F16-B2E0-704D2A878CE5}" srcOrd="0" destOrd="0" presId="urn:microsoft.com/office/officeart/2018/2/layout/IconVerticalSolidList"/>
    <dgm:cxn modelId="{3A25FF24-0E26-4272-8121-6243668E34F6}" type="presParOf" srcId="{D10AE172-6796-4857-A50D-DDFD8B3D9250}" destId="{B76514B6-3C77-4B97-AFDB-66F6F805B2CC}" srcOrd="1" destOrd="0" presId="urn:microsoft.com/office/officeart/2018/2/layout/IconVerticalSolidList"/>
    <dgm:cxn modelId="{D8A2D2E2-E900-4316-843A-8F90370C0104}" type="presParOf" srcId="{D10AE172-6796-4857-A50D-DDFD8B3D9250}" destId="{6BB8BCDD-75F1-4714-86CF-ACD8BC19BB09}" srcOrd="2" destOrd="0" presId="urn:microsoft.com/office/officeart/2018/2/layout/IconVerticalSolidList"/>
    <dgm:cxn modelId="{D8A7301F-C146-4E3D-BF16-08FBC8DC211D}" type="presParOf" srcId="{D10AE172-6796-4857-A50D-DDFD8B3D9250}" destId="{48FBD87F-F37E-4058-9362-779F2C433F95}" srcOrd="3" destOrd="0" presId="urn:microsoft.com/office/officeart/2018/2/layout/IconVerticalSolidList"/>
    <dgm:cxn modelId="{B5F19C43-0EDE-4744-844C-B9AF76971020}" type="presParOf" srcId="{6F44DE4C-48F7-4A56-9BDF-02E7F090099A}" destId="{E1B0291D-AF71-48EA-90D2-ABF213FFCE7B}" srcOrd="3" destOrd="0" presId="urn:microsoft.com/office/officeart/2018/2/layout/IconVerticalSolidList"/>
    <dgm:cxn modelId="{E0104C97-97BD-4687-A0AB-F69DEC3795AA}" type="presParOf" srcId="{6F44DE4C-48F7-4A56-9BDF-02E7F090099A}" destId="{CEE488F6-D5EB-44E2-8988-F99606349B4C}" srcOrd="4" destOrd="0" presId="urn:microsoft.com/office/officeart/2018/2/layout/IconVerticalSolidList"/>
    <dgm:cxn modelId="{659914A0-E5E1-43DE-A0A3-8CBA2909826C}" type="presParOf" srcId="{CEE488F6-D5EB-44E2-8988-F99606349B4C}" destId="{07E4B74C-69E8-40AD-8BDC-C10DBB1CD1B1}" srcOrd="0" destOrd="0" presId="urn:microsoft.com/office/officeart/2018/2/layout/IconVerticalSolidList"/>
    <dgm:cxn modelId="{08141A97-9059-4AC2-9399-FE27041B9A48}" type="presParOf" srcId="{CEE488F6-D5EB-44E2-8988-F99606349B4C}" destId="{0D32FFC5-92DF-4E4B-B795-E5ED3257E62F}" srcOrd="1" destOrd="0" presId="urn:microsoft.com/office/officeart/2018/2/layout/IconVerticalSolidList"/>
    <dgm:cxn modelId="{1BEB669F-81AA-4FC2-B117-0904F48A1839}" type="presParOf" srcId="{CEE488F6-D5EB-44E2-8988-F99606349B4C}" destId="{3393CE56-5DF0-440C-B388-AAB3C8652152}" srcOrd="2" destOrd="0" presId="urn:microsoft.com/office/officeart/2018/2/layout/IconVerticalSolidList"/>
    <dgm:cxn modelId="{CCEA2E7B-C73C-4E66-9453-D5F2D51AA7CE}" type="presParOf" srcId="{CEE488F6-D5EB-44E2-8988-F99606349B4C}" destId="{A726ED18-A84E-4176-8231-585B095D5979}" srcOrd="3" destOrd="0" presId="urn:microsoft.com/office/officeart/2018/2/layout/IconVerticalSolidList"/>
    <dgm:cxn modelId="{4E50A0C4-0038-4D6F-A768-FA08A65BB3C9}" type="presParOf" srcId="{6F44DE4C-48F7-4A56-9BDF-02E7F090099A}" destId="{34CFB10D-521E-4B6F-BDF3-15C83B40573C}" srcOrd="5" destOrd="0" presId="urn:microsoft.com/office/officeart/2018/2/layout/IconVerticalSolidList"/>
    <dgm:cxn modelId="{11400873-2AAD-4735-B0F9-9278AD69309C}" type="presParOf" srcId="{6F44DE4C-48F7-4A56-9BDF-02E7F090099A}" destId="{6CEBCD5C-4D3A-45FE-8075-91B558D2E839}" srcOrd="6" destOrd="0" presId="urn:microsoft.com/office/officeart/2018/2/layout/IconVerticalSolidList"/>
    <dgm:cxn modelId="{7B2964AD-E94A-4DB8-8DBF-3DAD18DEBA17}" type="presParOf" srcId="{6CEBCD5C-4D3A-45FE-8075-91B558D2E839}" destId="{90DB2590-88B6-49B9-9C77-04A62FE3E09C}" srcOrd="0" destOrd="0" presId="urn:microsoft.com/office/officeart/2018/2/layout/IconVerticalSolidList"/>
    <dgm:cxn modelId="{3765B602-66F7-4D14-964D-01706D1EF1A2}" type="presParOf" srcId="{6CEBCD5C-4D3A-45FE-8075-91B558D2E839}" destId="{03F1F9C2-1F4D-47C5-A93B-1C49D66C40C6}" srcOrd="1" destOrd="0" presId="urn:microsoft.com/office/officeart/2018/2/layout/IconVerticalSolidList"/>
    <dgm:cxn modelId="{E8851557-29DC-42A6-8D7E-EFE5C76C44C5}" type="presParOf" srcId="{6CEBCD5C-4D3A-45FE-8075-91B558D2E839}" destId="{43702DE6-9203-42AD-98DF-122983166462}" srcOrd="2" destOrd="0" presId="urn:microsoft.com/office/officeart/2018/2/layout/IconVerticalSolidList"/>
    <dgm:cxn modelId="{11262470-627D-4A87-B2E6-53D4C0F3A56F}" type="presParOf" srcId="{6CEBCD5C-4D3A-45FE-8075-91B558D2E839}" destId="{4DB98BD0-7F8B-4A15-874B-62849429FEEF}" srcOrd="3" destOrd="0" presId="urn:microsoft.com/office/officeart/2018/2/layout/IconVerticalSolidList"/>
    <dgm:cxn modelId="{C089FEBD-43A7-4FE3-8496-0EB7C113D493}" type="presParOf" srcId="{6F44DE4C-48F7-4A56-9BDF-02E7F090099A}" destId="{E7D2C41E-B310-4CA6-93FC-434CE8525D8F}" srcOrd="7" destOrd="0" presId="urn:microsoft.com/office/officeart/2018/2/layout/IconVerticalSolidList"/>
    <dgm:cxn modelId="{2F422C04-AFEE-4440-99A5-E46B79F581F0}" type="presParOf" srcId="{6F44DE4C-48F7-4A56-9BDF-02E7F090099A}" destId="{461ACF80-91E9-44A3-B84E-13188054F0C4}" srcOrd="8" destOrd="0" presId="urn:microsoft.com/office/officeart/2018/2/layout/IconVerticalSolidList"/>
    <dgm:cxn modelId="{978AE266-C8A3-42FD-BD87-10FB8C2BA4ED}" type="presParOf" srcId="{461ACF80-91E9-44A3-B84E-13188054F0C4}" destId="{BE28C407-6E07-42B1-B0D8-30AE239E8AA2}" srcOrd="0" destOrd="0" presId="urn:microsoft.com/office/officeart/2018/2/layout/IconVerticalSolidList"/>
    <dgm:cxn modelId="{2607066E-CD00-4B68-867C-B1C857393723}" type="presParOf" srcId="{461ACF80-91E9-44A3-B84E-13188054F0C4}" destId="{163D30CA-E0E3-463C-8B61-35A5431DC758}" srcOrd="1" destOrd="0" presId="urn:microsoft.com/office/officeart/2018/2/layout/IconVerticalSolidList"/>
    <dgm:cxn modelId="{13C51013-FB3D-42C5-BCE0-6FEAC1753740}" type="presParOf" srcId="{461ACF80-91E9-44A3-B84E-13188054F0C4}" destId="{9256E5B6-93FC-4F14-AA90-0953BD368FCE}" srcOrd="2" destOrd="0" presId="urn:microsoft.com/office/officeart/2018/2/layout/IconVerticalSolidList"/>
    <dgm:cxn modelId="{41887062-7053-414C-B762-2E8FE57D27F8}" type="presParOf" srcId="{461ACF80-91E9-44A3-B84E-13188054F0C4}" destId="{399BA5C9-70A6-4D04-AB4C-6145453413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BA4D15-7F8D-42AC-A784-2EA6305910E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FE88A1-59A6-4AE0-840A-DFDF8677C0CF}">
      <dgm:prSet/>
      <dgm:spPr/>
      <dgm:t>
        <a:bodyPr/>
        <a:lstStyle/>
        <a:p>
          <a:r>
            <a:rPr lang="es-CO"/>
            <a:t>Ahorro de Tiempo: Reduce significativamente el tiempo dedicado a la preparación de materiales, permitiendo al docente enfocarse en la interacción con los estudiantes y la planificación estratégica.</a:t>
          </a:r>
          <a:endParaRPr lang="en-US"/>
        </a:p>
      </dgm:t>
    </dgm:pt>
    <dgm:pt modelId="{DBB287DA-2D33-4BB3-BE94-29E4462456C3}" type="parTrans" cxnId="{8C4B6B0B-32E8-415D-9BC3-DFB85BE2CD0E}">
      <dgm:prSet/>
      <dgm:spPr/>
      <dgm:t>
        <a:bodyPr/>
        <a:lstStyle/>
        <a:p>
          <a:endParaRPr lang="en-US"/>
        </a:p>
      </dgm:t>
    </dgm:pt>
    <dgm:pt modelId="{8BC69F00-BED2-4CC3-867F-4BF5BBC93372}" type="sibTrans" cxnId="{8C4B6B0B-32E8-415D-9BC3-DFB85BE2CD0E}">
      <dgm:prSet/>
      <dgm:spPr/>
      <dgm:t>
        <a:bodyPr/>
        <a:lstStyle/>
        <a:p>
          <a:endParaRPr lang="en-US"/>
        </a:p>
      </dgm:t>
    </dgm:pt>
    <dgm:pt modelId="{A3274B14-1B4C-4E31-9357-8B090C7637FC}">
      <dgm:prSet/>
      <dgm:spPr/>
      <dgm:t>
        <a:bodyPr/>
        <a:lstStyle/>
        <a:p>
          <a:r>
            <a:rPr lang="es-CO"/>
            <a:t>Consistencia: Asegura una calidad y un tono uniformes en los materiales, especialmente cuando se trabaja en equipos o en cursos con múltiples secciones.</a:t>
          </a:r>
          <a:endParaRPr lang="en-US"/>
        </a:p>
      </dgm:t>
    </dgm:pt>
    <dgm:pt modelId="{440EF6C3-9F30-42E7-90BF-1F8205D42902}" type="parTrans" cxnId="{0D658D4E-A3F6-47BA-A4AB-589F6EF4687D}">
      <dgm:prSet/>
      <dgm:spPr/>
      <dgm:t>
        <a:bodyPr/>
        <a:lstStyle/>
        <a:p>
          <a:endParaRPr lang="en-US"/>
        </a:p>
      </dgm:t>
    </dgm:pt>
    <dgm:pt modelId="{88C6BA4F-AE63-41E4-882D-18F1A67B8DDD}" type="sibTrans" cxnId="{0D658D4E-A3F6-47BA-A4AB-589F6EF4687D}">
      <dgm:prSet/>
      <dgm:spPr/>
      <dgm:t>
        <a:bodyPr/>
        <a:lstStyle/>
        <a:p>
          <a:endParaRPr lang="en-US"/>
        </a:p>
      </dgm:t>
    </dgm:pt>
    <dgm:pt modelId="{41CF39C5-1C93-40FA-952B-FE1E94B8EDA7}">
      <dgm:prSet/>
      <dgm:spPr/>
      <dgm:t>
        <a:bodyPr/>
        <a:lstStyle/>
        <a:p>
          <a:r>
            <a:rPr lang="es-CO"/>
            <a:t>Escalabilidad: Permite generar grandes volúmenes de contenido rápidamente, útil para cursos masivos o para actualizar materiales con frecuencia.</a:t>
          </a:r>
          <a:endParaRPr lang="en-US"/>
        </a:p>
      </dgm:t>
    </dgm:pt>
    <dgm:pt modelId="{B0DCE775-8D53-4A22-8CAA-153153487530}" type="parTrans" cxnId="{F3F53D36-102E-42B1-BDEA-82C8C1AFC360}">
      <dgm:prSet/>
      <dgm:spPr/>
      <dgm:t>
        <a:bodyPr/>
        <a:lstStyle/>
        <a:p>
          <a:endParaRPr lang="en-US"/>
        </a:p>
      </dgm:t>
    </dgm:pt>
    <dgm:pt modelId="{78E99A08-1A7F-402B-96AB-506E1F459C33}" type="sibTrans" cxnId="{F3F53D36-102E-42B1-BDEA-82C8C1AFC360}">
      <dgm:prSet/>
      <dgm:spPr/>
      <dgm:t>
        <a:bodyPr/>
        <a:lstStyle/>
        <a:p>
          <a:endParaRPr lang="en-US"/>
        </a:p>
      </dgm:t>
    </dgm:pt>
    <dgm:pt modelId="{5E37C9EA-66B0-4165-9E92-4D4841BF3C02}">
      <dgm:prSet/>
      <dgm:spPr/>
      <dgm:t>
        <a:bodyPr/>
        <a:lstStyle/>
        <a:p>
          <a:r>
            <a:rPr lang="es-CO"/>
            <a:t>Creatividad: Puede ofrecer nuevas perspectivas o enfoques que el docente no había considerado, estimulando la innovación en el diseño instruccional.</a:t>
          </a:r>
          <a:endParaRPr lang="en-US"/>
        </a:p>
      </dgm:t>
    </dgm:pt>
    <dgm:pt modelId="{500BB763-9561-4831-8708-C6F7BA561053}" type="parTrans" cxnId="{B6135D36-B84D-4575-B093-38F48F7CBE66}">
      <dgm:prSet/>
      <dgm:spPr/>
      <dgm:t>
        <a:bodyPr/>
        <a:lstStyle/>
        <a:p>
          <a:endParaRPr lang="en-US"/>
        </a:p>
      </dgm:t>
    </dgm:pt>
    <dgm:pt modelId="{09B24C41-4905-434E-A805-79A30581BEE4}" type="sibTrans" cxnId="{B6135D36-B84D-4575-B093-38F48F7CBE66}">
      <dgm:prSet/>
      <dgm:spPr/>
      <dgm:t>
        <a:bodyPr/>
        <a:lstStyle/>
        <a:p>
          <a:endParaRPr lang="en-US"/>
        </a:p>
      </dgm:t>
    </dgm:pt>
    <dgm:pt modelId="{626752F1-CC55-4FAE-A729-ADD55A7BCDF7}">
      <dgm:prSet/>
      <dgm:spPr/>
      <dgm:t>
        <a:bodyPr/>
        <a:lstStyle/>
        <a:p>
          <a:r>
            <a:rPr lang="es-CO"/>
            <a:t>Actualización: Facilita la incorporación de información reciente o la adaptación de contenidos a nuevos contextos o descubrimientos.</a:t>
          </a:r>
          <a:endParaRPr lang="en-US"/>
        </a:p>
      </dgm:t>
    </dgm:pt>
    <dgm:pt modelId="{D5F14095-4107-4CE4-A248-11DA5F82DA37}" type="parTrans" cxnId="{64C5B4A5-4928-47F3-B258-8162B2643E8F}">
      <dgm:prSet/>
      <dgm:spPr/>
      <dgm:t>
        <a:bodyPr/>
        <a:lstStyle/>
        <a:p>
          <a:endParaRPr lang="en-US"/>
        </a:p>
      </dgm:t>
    </dgm:pt>
    <dgm:pt modelId="{02A4D1A5-4229-4F01-B336-2C4F2C1E8EAB}" type="sibTrans" cxnId="{64C5B4A5-4928-47F3-B258-8162B2643E8F}">
      <dgm:prSet/>
      <dgm:spPr/>
      <dgm:t>
        <a:bodyPr/>
        <a:lstStyle/>
        <a:p>
          <a:endParaRPr lang="en-US"/>
        </a:p>
      </dgm:t>
    </dgm:pt>
    <dgm:pt modelId="{C84540AD-7D1F-4A94-8D8A-97A252F88226}" type="pres">
      <dgm:prSet presAssocID="{DDBA4D15-7F8D-42AC-A784-2EA6305910EA}" presName="root" presStyleCnt="0">
        <dgm:presLayoutVars>
          <dgm:dir/>
          <dgm:resizeHandles val="exact"/>
        </dgm:presLayoutVars>
      </dgm:prSet>
      <dgm:spPr/>
    </dgm:pt>
    <dgm:pt modelId="{C8FED0D3-56C7-4E45-93E6-103031412520}" type="pres">
      <dgm:prSet presAssocID="{DDBA4D15-7F8D-42AC-A784-2EA6305910EA}" presName="container" presStyleCnt="0">
        <dgm:presLayoutVars>
          <dgm:dir/>
          <dgm:resizeHandles val="exact"/>
        </dgm:presLayoutVars>
      </dgm:prSet>
      <dgm:spPr/>
    </dgm:pt>
    <dgm:pt modelId="{36C14EC6-6B86-4ACE-8916-2B3CE74124DE}" type="pres">
      <dgm:prSet presAssocID="{DFFE88A1-59A6-4AE0-840A-DFDF8677C0CF}" presName="compNode" presStyleCnt="0"/>
      <dgm:spPr/>
    </dgm:pt>
    <dgm:pt modelId="{506E5F25-8235-409C-9354-B61C98F6FCAA}" type="pres">
      <dgm:prSet presAssocID="{DFFE88A1-59A6-4AE0-840A-DFDF8677C0CF}" presName="iconBgRect" presStyleLbl="bgShp" presStyleIdx="0" presStyleCnt="5"/>
      <dgm:spPr/>
    </dgm:pt>
    <dgm:pt modelId="{8E73D5BA-F64D-469A-AA29-5E750F6DDAD9}" type="pres">
      <dgm:prSet presAssocID="{DFFE88A1-59A6-4AE0-840A-DFDF8677C0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10E8BA2F-B24B-48FE-8AB0-D65B4F099430}" type="pres">
      <dgm:prSet presAssocID="{DFFE88A1-59A6-4AE0-840A-DFDF8677C0CF}" presName="spaceRect" presStyleCnt="0"/>
      <dgm:spPr/>
    </dgm:pt>
    <dgm:pt modelId="{6A03E97D-E757-446B-8DE3-E1EC87E040D8}" type="pres">
      <dgm:prSet presAssocID="{DFFE88A1-59A6-4AE0-840A-DFDF8677C0CF}" presName="textRect" presStyleLbl="revTx" presStyleIdx="0" presStyleCnt="5">
        <dgm:presLayoutVars>
          <dgm:chMax val="1"/>
          <dgm:chPref val="1"/>
        </dgm:presLayoutVars>
      </dgm:prSet>
      <dgm:spPr/>
    </dgm:pt>
    <dgm:pt modelId="{BCC8EAE0-5EB6-44E7-A12A-C6EE2CE1011D}" type="pres">
      <dgm:prSet presAssocID="{8BC69F00-BED2-4CC3-867F-4BF5BBC93372}" presName="sibTrans" presStyleLbl="sibTrans2D1" presStyleIdx="0" presStyleCnt="0"/>
      <dgm:spPr/>
    </dgm:pt>
    <dgm:pt modelId="{7C9629F8-5F48-42A9-9E03-2A6C643AF92D}" type="pres">
      <dgm:prSet presAssocID="{A3274B14-1B4C-4E31-9357-8B090C7637FC}" presName="compNode" presStyleCnt="0"/>
      <dgm:spPr/>
    </dgm:pt>
    <dgm:pt modelId="{72FB0F8B-E2AB-43D4-8572-4344358CE31B}" type="pres">
      <dgm:prSet presAssocID="{A3274B14-1B4C-4E31-9357-8B090C7637FC}" presName="iconBgRect" presStyleLbl="bgShp" presStyleIdx="1" presStyleCnt="5"/>
      <dgm:spPr/>
    </dgm:pt>
    <dgm:pt modelId="{39E54AF8-1D4A-474F-BE8A-A301E670841D}" type="pres">
      <dgm:prSet presAssocID="{A3274B14-1B4C-4E31-9357-8B090C7637F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ápida"/>
        </a:ext>
      </dgm:extLst>
    </dgm:pt>
    <dgm:pt modelId="{D902FFC4-41C2-4625-A342-068C4A8042EE}" type="pres">
      <dgm:prSet presAssocID="{A3274B14-1B4C-4E31-9357-8B090C7637FC}" presName="spaceRect" presStyleCnt="0"/>
      <dgm:spPr/>
    </dgm:pt>
    <dgm:pt modelId="{79818850-B853-4519-85B9-1EC1D6544CAC}" type="pres">
      <dgm:prSet presAssocID="{A3274B14-1B4C-4E31-9357-8B090C7637FC}" presName="textRect" presStyleLbl="revTx" presStyleIdx="1" presStyleCnt="5">
        <dgm:presLayoutVars>
          <dgm:chMax val="1"/>
          <dgm:chPref val="1"/>
        </dgm:presLayoutVars>
      </dgm:prSet>
      <dgm:spPr/>
    </dgm:pt>
    <dgm:pt modelId="{473FC6EE-806D-4FF6-B12E-D67D8E942794}" type="pres">
      <dgm:prSet presAssocID="{88C6BA4F-AE63-41E4-882D-18F1A67B8DDD}" presName="sibTrans" presStyleLbl="sibTrans2D1" presStyleIdx="0" presStyleCnt="0"/>
      <dgm:spPr/>
    </dgm:pt>
    <dgm:pt modelId="{84A414DA-2A05-43E3-A503-988361C9C7A0}" type="pres">
      <dgm:prSet presAssocID="{41CF39C5-1C93-40FA-952B-FE1E94B8EDA7}" presName="compNode" presStyleCnt="0"/>
      <dgm:spPr/>
    </dgm:pt>
    <dgm:pt modelId="{5175FC17-79C8-4F32-8670-3305B8777D36}" type="pres">
      <dgm:prSet presAssocID="{41CF39C5-1C93-40FA-952B-FE1E94B8EDA7}" presName="iconBgRect" presStyleLbl="bgShp" presStyleIdx="2" presStyleCnt="5"/>
      <dgm:spPr/>
    </dgm:pt>
    <dgm:pt modelId="{B4C45973-3C2E-41E3-9A9D-1C465AB2FB2E}" type="pres">
      <dgm:prSet presAssocID="{41CF39C5-1C93-40FA-952B-FE1E94B8ED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974FB883-AB62-426B-B6C0-E960D4574EE8}" type="pres">
      <dgm:prSet presAssocID="{41CF39C5-1C93-40FA-952B-FE1E94B8EDA7}" presName="spaceRect" presStyleCnt="0"/>
      <dgm:spPr/>
    </dgm:pt>
    <dgm:pt modelId="{6B2987A1-ABFC-42C2-B8DE-A3D50C6CB984}" type="pres">
      <dgm:prSet presAssocID="{41CF39C5-1C93-40FA-952B-FE1E94B8EDA7}" presName="textRect" presStyleLbl="revTx" presStyleIdx="2" presStyleCnt="5">
        <dgm:presLayoutVars>
          <dgm:chMax val="1"/>
          <dgm:chPref val="1"/>
        </dgm:presLayoutVars>
      </dgm:prSet>
      <dgm:spPr/>
    </dgm:pt>
    <dgm:pt modelId="{97BCB689-2135-4B82-A77C-0DB595A2C6B7}" type="pres">
      <dgm:prSet presAssocID="{78E99A08-1A7F-402B-96AB-506E1F459C33}" presName="sibTrans" presStyleLbl="sibTrans2D1" presStyleIdx="0" presStyleCnt="0"/>
      <dgm:spPr/>
    </dgm:pt>
    <dgm:pt modelId="{2A535B90-E1BC-4091-8B1A-9705EFCFC35F}" type="pres">
      <dgm:prSet presAssocID="{5E37C9EA-66B0-4165-9E92-4D4841BF3C02}" presName="compNode" presStyleCnt="0"/>
      <dgm:spPr/>
    </dgm:pt>
    <dgm:pt modelId="{0A10D094-BE76-4BE0-AD56-67C42D2861A5}" type="pres">
      <dgm:prSet presAssocID="{5E37C9EA-66B0-4165-9E92-4D4841BF3C02}" presName="iconBgRect" presStyleLbl="bgShp" presStyleIdx="3" presStyleCnt="5"/>
      <dgm:spPr/>
    </dgm:pt>
    <dgm:pt modelId="{DB5EC610-7111-4047-81DE-08933D812A5E}" type="pres">
      <dgm:prSet presAssocID="{5E37C9EA-66B0-4165-9E92-4D4841BF3C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143A1FFE-8067-4737-8670-495D08A8EC28}" type="pres">
      <dgm:prSet presAssocID="{5E37C9EA-66B0-4165-9E92-4D4841BF3C02}" presName="spaceRect" presStyleCnt="0"/>
      <dgm:spPr/>
    </dgm:pt>
    <dgm:pt modelId="{9ABFCF1D-C82A-4415-8953-4380A49FB8CE}" type="pres">
      <dgm:prSet presAssocID="{5E37C9EA-66B0-4165-9E92-4D4841BF3C02}" presName="textRect" presStyleLbl="revTx" presStyleIdx="3" presStyleCnt="5">
        <dgm:presLayoutVars>
          <dgm:chMax val="1"/>
          <dgm:chPref val="1"/>
        </dgm:presLayoutVars>
      </dgm:prSet>
      <dgm:spPr/>
    </dgm:pt>
    <dgm:pt modelId="{3106E0A6-38F1-4829-801E-87F289D6E1C8}" type="pres">
      <dgm:prSet presAssocID="{09B24C41-4905-434E-A805-79A30581BEE4}" presName="sibTrans" presStyleLbl="sibTrans2D1" presStyleIdx="0" presStyleCnt="0"/>
      <dgm:spPr/>
    </dgm:pt>
    <dgm:pt modelId="{962D7880-1F15-45F7-9D45-63C8A6C8B8B4}" type="pres">
      <dgm:prSet presAssocID="{626752F1-CC55-4FAE-A729-ADD55A7BCDF7}" presName="compNode" presStyleCnt="0"/>
      <dgm:spPr/>
    </dgm:pt>
    <dgm:pt modelId="{CB50F4B6-0F9E-4B3A-9794-23634C487380}" type="pres">
      <dgm:prSet presAssocID="{626752F1-CC55-4FAE-A729-ADD55A7BCDF7}" presName="iconBgRect" presStyleLbl="bgShp" presStyleIdx="4" presStyleCnt="5"/>
      <dgm:spPr/>
    </dgm:pt>
    <dgm:pt modelId="{39AD8EA6-6C94-45E6-9279-CCCF99159BDF}" type="pres">
      <dgm:prSet presAssocID="{626752F1-CC55-4FAE-A729-ADD55A7BCD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6AECAAD1-B839-43F2-AEC3-7A80A5249BAB}" type="pres">
      <dgm:prSet presAssocID="{626752F1-CC55-4FAE-A729-ADD55A7BCDF7}" presName="spaceRect" presStyleCnt="0"/>
      <dgm:spPr/>
    </dgm:pt>
    <dgm:pt modelId="{354CEEC8-D8EC-4C2B-B6E0-75FC28C95F29}" type="pres">
      <dgm:prSet presAssocID="{626752F1-CC55-4FAE-A729-ADD55A7BCDF7}" presName="textRect" presStyleLbl="revTx" presStyleIdx="4" presStyleCnt="5">
        <dgm:presLayoutVars>
          <dgm:chMax val="1"/>
          <dgm:chPref val="1"/>
        </dgm:presLayoutVars>
      </dgm:prSet>
      <dgm:spPr/>
    </dgm:pt>
  </dgm:ptLst>
  <dgm:cxnLst>
    <dgm:cxn modelId="{8C4B6B0B-32E8-415D-9BC3-DFB85BE2CD0E}" srcId="{DDBA4D15-7F8D-42AC-A784-2EA6305910EA}" destId="{DFFE88A1-59A6-4AE0-840A-DFDF8677C0CF}" srcOrd="0" destOrd="0" parTransId="{DBB287DA-2D33-4BB3-BE94-29E4462456C3}" sibTransId="{8BC69F00-BED2-4CC3-867F-4BF5BBC93372}"/>
    <dgm:cxn modelId="{FD8DD02F-96C0-4CB2-8B14-DBF0F6E7FCEA}" type="presOf" srcId="{A3274B14-1B4C-4E31-9357-8B090C7637FC}" destId="{79818850-B853-4519-85B9-1EC1D6544CAC}" srcOrd="0" destOrd="0" presId="urn:microsoft.com/office/officeart/2018/2/layout/IconCircleList"/>
    <dgm:cxn modelId="{F3F53D36-102E-42B1-BDEA-82C8C1AFC360}" srcId="{DDBA4D15-7F8D-42AC-A784-2EA6305910EA}" destId="{41CF39C5-1C93-40FA-952B-FE1E94B8EDA7}" srcOrd="2" destOrd="0" parTransId="{B0DCE775-8D53-4A22-8CAA-153153487530}" sibTransId="{78E99A08-1A7F-402B-96AB-506E1F459C33}"/>
    <dgm:cxn modelId="{B6135D36-B84D-4575-B093-38F48F7CBE66}" srcId="{DDBA4D15-7F8D-42AC-A784-2EA6305910EA}" destId="{5E37C9EA-66B0-4165-9E92-4D4841BF3C02}" srcOrd="3" destOrd="0" parTransId="{500BB763-9561-4831-8708-C6F7BA561053}" sibTransId="{09B24C41-4905-434E-A805-79A30581BEE4}"/>
    <dgm:cxn modelId="{A9D51E3A-0A91-47E9-A2F7-13CF0DEAD416}" type="presOf" srcId="{8BC69F00-BED2-4CC3-867F-4BF5BBC93372}" destId="{BCC8EAE0-5EB6-44E7-A12A-C6EE2CE1011D}" srcOrd="0" destOrd="0" presId="urn:microsoft.com/office/officeart/2018/2/layout/IconCircleList"/>
    <dgm:cxn modelId="{898AA33C-2F67-47DE-82B8-E93C4A21C856}" type="presOf" srcId="{626752F1-CC55-4FAE-A729-ADD55A7BCDF7}" destId="{354CEEC8-D8EC-4C2B-B6E0-75FC28C95F29}" srcOrd="0" destOrd="0" presId="urn:microsoft.com/office/officeart/2018/2/layout/IconCircleList"/>
    <dgm:cxn modelId="{FD840141-FC24-4DE4-AE75-1CF448AA1B5B}" type="presOf" srcId="{41CF39C5-1C93-40FA-952B-FE1E94B8EDA7}" destId="{6B2987A1-ABFC-42C2-B8DE-A3D50C6CB984}" srcOrd="0" destOrd="0" presId="urn:microsoft.com/office/officeart/2018/2/layout/IconCircleList"/>
    <dgm:cxn modelId="{0D658D4E-A3F6-47BA-A4AB-589F6EF4687D}" srcId="{DDBA4D15-7F8D-42AC-A784-2EA6305910EA}" destId="{A3274B14-1B4C-4E31-9357-8B090C7637FC}" srcOrd="1" destOrd="0" parTransId="{440EF6C3-9F30-42E7-90BF-1F8205D42902}" sibTransId="{88C6BA4F-AE63-41E4-882D-18F1A67B8DDD}"/>
    <dgm:cxn modelId="{16AE7873-9AD8-45D7-B3B2-A5E57130B3F2}" type="presOf" srcId="{DFFE88A1-59A6-4AE0-840A-DFDF8677C0CF}" destId="{6A03E97D-E757-446B-8DE3-E1EC87E040D8}" srcOrd="0" destOrd="0" presId="urn:microsoft.com/office/officeart/2018/2/layout/IconCircleList"/>
    <dgm:cxn modelId="{64C5B4A5-4928-47F3-B258-8162B2643E8F}" srcId="{DDBA4D15-7F8D-42AC-A784-2EA6305910EA}" destId="{626752F1-CC55-4FAE-A729-ADD55A7BCDF7}" srcOrd="4" destOrd="0" parTransId="{D5F14095-4107-4CE4-A248-11DA5F82DA37}" sibTransId="{02A4D1A5-4229-4F01-B336-2C4F2C1E8EAB}"/>
    <dgm:cxn modelId="{BAC78DAF-FDD3-4FA2-8F44-57FE6DB3AAFF}" type="presOf" srcId="{88C6BA4F-AE63-41E4-882D-18F1A67B8DDD}" destId="{473FC6EE-806D-4FF6-B12E-D67D8E942794}" srcOrd="0" destOrd="0" presId="urn:microsoft.com/office/officeart/2018/2/layout/IconCircleList"/>
    <dgm:cxn modelId="{646A22B3-211C-4CE8-948D-7F8941ED50A3}" type="presOf" srcId="{5E37C9EA-66B0-4165-9E92-4D4841BF3C02}" destId="{9ABFCF1D-C82A-4415-8953-4380A49FB8CE}" srcOrd="0" destOrd="0" presId="urn:microsoft.com/office/officeart/2018/2/layout/IconCircleList"/>
    <dgm:cxn modelId="{AC8902B4-39EB-4279-9B9B-477498BD9AB4}" type="presOf" srcId="{09B24C41-4905-434E-A805-79A30581BEE4}" destId="{3106E0A6-38F1-4829-801E-87F289D6E1C8}" srcOrd="0" destOrd="0" presId="urn:microsoft.com/office/officeart/2018/2/layout/IconCircleList"/>
    <dgm:cxn modelId="{D927BFED-21AF-46FE-B886-96AD1511CF41}" type="presOf" srcId="{DDBA4D15-7F8D-42AC-A784-2EA6305910EA}" destId="{C84540AD-7D1F-4A94-8D8A-97A252F88226}" srcOrd="0" destOrd="0" presId="urn:microsoft.com/office/officeart/2018/2/layout/IconCircleList"/>
    <dgm:cxn modelId="{D63F58FB-95BA-48F0-860D-29C23FB4493E}" type="presOf" srcId="{78E99A08-1A7F-402B-96AB-506E1F459C33}" destId="{97BCB689-2135-4B82-A77C-0DB595A2C6B7}" srcOrd="0" destOrd="0" presId="urn:microsoft.com/office/officeart/2018/2/layout/IconCircleList"/>
    <dgm:cxn modelId="{D8D03D44-F59B-408E-8989-A3EE585817FE}" type="presParOf" srcId="{C84540AD-7D1F-4A94-8D8A-97A252F88226}" destId="{C8FED0D3-56C7-4E45-93E6-103031412520}" srcOrd="0" destOrd="0" presId="urn:microsoft.com/office/officeart/2018/2/layout/IconCircleList"/>
    <dgm:cxn modelId="{6B28ED55-BF58-4539-9E25-5CE0AA548508}" type="presParOf" srcId="{C8FED0D3-56C7-4E45-93E6-103031412520}" destId="{36C14EC6-6B86-4ACE-8916-2B3CE74124DE}" srcOrd="0" destOrd="0" presId="urn:microsoft.com/office/officeart/2018/2/layout/IconCircleList"/>
    <dgm:cxn modelId="{980643A5-7429-40A2-8340-3BCEA7844609}" type="presParOf" srcId="{36C14EC6-6B86-4ACE-8916-2B3CE74124DE}" destId="{506E5F25-8235-409C-9354-B61C98F6FCAA}" srcOrd="0" destOrd="0" presId="urn:microsoft.com/office/officeart/2018/2/layout/IconCircleList"/>
    <dgm:cxn modelId="{6B88DC0A-3307-482F-B05C-651977EDAB8F}" type="presParOf" srcId="{36C14EC6-6B86-4ACE-8916-2B3CE74124DE}" destId="{8E73D5BA-F64D-469A-AA29-5E750F6DDAD9}" srcOrd="1" destOrd="0" presId="urn:microsoft.com/office/officeart/2018/2/layout/IconCircleList"/>
    <dgm:cxn modelId="{085C9BC7-2503-43D8-8059-574FAA9EB79D}" type="presParOf" srcId="{36C14EC6-6B86-4ACE-8916-2B3CE74124DE}" destId="{10E8BA2F-B24B-48FE-8AB0-D65B4F099430}" srcOrd="2" destOrd="0" presId="urn:microsoft.com/office/officeart/2018/2/layout/IconCircleList"/>
    <dgm:cxn modelId="{4C0CC79D-5CD8-447E-8995-C2C273377872}" type="presParOf" srcId="{36C14EC6-6B86-4ACE-8916-2B3CE74124DE}" destId="{6A03E97D-E757-446B-8DE3-E1EC87E040D8}" srcOrd="3" destOrd="0" presId="urn:microsoft.com/office/officeart/2018/2/layout/IconCircleList"/>
    <dgm:cxn modelId="{4FF416CF-8765-40AA-A8AC-DA161DD3E0D5}" type="presParOf" srcId="{C8FED0D3-56C7-4E45-93E6-103031412520}" destId="{BCC8EAE0-5EB6-44E7-A12A-C6EE2CE1011D}" srcOrd="1" destOrd="0" presId="urn:microsoft.com/office/officeart/2018/2/layout/IconCircleList"/>
    <dgm:cxn modelId="{F3C34F08-2DB4-40D8-9BC2-5A43E8894120}" type="presParOf" srcId="{C8FED0D3-56C7-4E45-93E6-103031412520}" destId="{7C9629F8-5F48-42A9-9E03-2A6C643AF92D}" srcOrd="2" destOrd="0" presId="urn:microsoft.com/office/officeart/2018/2/layout/IconCircleList"/>
    <dgm:cxn modelId="{07C340A7-44DE-4088-A609-00F0E952755F}" type="presParOf" srcId="{7C9629F8-5F48-42A9-9E03-2A6C643AF92D}" destId="{72FB0F8B-E2AB-43D4-8572-4344358CE31B}" srcOrd="0" destOrd="0" presId="urn:microsoft.com/office/officeart/2018/2/layout/IconCircleList"/>
    <dgm:cxn modelId="{4B373839-E7F2-44BE-A8B0-FDF0B12EC648}" type="presParOf" srcId="{7C9629F8-5F48-42A9-9E03-2A6C643AF92D}" destId="{39E54AF8-1D4A-474F-BE8A-A301E670841D}" srcOrd="1" destOrd="0" presId="urn:microsoft.com/office/officeart/2018/2/layout/IconCircleList"/>
    <dgm:cxn modelId="{48308E77-58D6-4E3F-A7EA-808BFC78BF9D}" type="presParOf" srcId="{7C9629F8-5F48-42A9-9E03-2A6C643AF92D}" destId="{D902FFC4-41C2-4625-A342-068C4A8042EE}" srcOrd="2" destOrd="0" presId="urn:microsoft.com/office/officeart/2018/2/layout/IconCircleList"/>
    <dgm:cxn modelId="{86119141-0A65-46C0-8D83-F7D1B4FC8B52}" type="presParOf" srcId="{7C9629F8-5F48-42A9-9E03-2A6C643AF92D}" destId="{79818850-B853-4519-85B9-1EC1D6544CAC}" srcOrd="3" destOrd="0" presId="urn:microsoft.com/office/officeart/2018/2/layout/IconCircleList"/>
    <dgm:cxn modelId="{522BE261-3A24-465D-A578-727FCA2757A8}" type="presParOf" srcId="{C8FED0D3-56C7-4E45-93E6-103031412520}" destId="{473FC6EE-806D-4FF6-B12E-D67D8E942794}" srcOrd="3" destOrd="0" presId="urn:microsoft.com/office/officeart/2018/2/layout/IconCircleList"/>
    <dgm:cxn modelId="{4B666D9A-BCB1-43C2-BC11-52236B1DA875}" type="presParOf" srcId="{C8FED0D3-56C7-4E45-93E6-103031412520}" destId="{84A414DA-2A05-43E3-A503-988361C9C7A0}" srcOrd="4" destOrd="0" presId="urn:microsoft.com/office/officeart/2018/2/layout/IconCircleList"/>
    <dgm:cxn modelId="{98570329-81CC-41B2-BA92-74AB3921A49B}" type="presParOf" srcId="{84A414DA-2A05-43E3-A503-988361C9C7A0}" destId="{5175FC17-79C8-4F32-8670-3305B8777D36}" srcOrd="0" destOrd="0" presId="urn:microsoft.com/office/officeart/2018/2/layout/IconCircleList"/>
    <dgm:cxn modelId="{3A0E428E-3C4A-4B28-9FFA-8AEA6C27E01D}" type="presParOf" srcId="{84A414DA-2A05-43E3-A503-988361C9C7A0}" destId="{B4C45973-3C2E-41E3-9A9D-1C465AB2FB2E}" srcOrd="1" destOrd="0" presId="urn:microsoft.com/office/officeart/2018/2/layout/IconCircleList"/>
    <dgm:cxn modelId="{84CB5B11-53BB-406B-836D-921F8139C5CD}" type="presParOf" srcId="{84A414DA-2A05-43E3-A503-988361C9C7A0}" destId="{974FB883-AB62-426B-B6C0-E960D4574EE8}" srcOrd="2" destOrd="0" presId="urn:microsoft.com/office/officeart/2018/2/layout/IconCircleList"/>
    <dgm:cxn modelId="{68441921-982B-4C1A-819F-015D58215CE7}" type="presParOf" srcId="{84A414DA-2A05-43E3-A503-988361C9C7A0}" destId="{6B2987A1-ABFC-42C2-B8DE-A3D50C6CB984}" srcOrd="3" destOrd="0" presId="urn:microsoft.com/office/officeart/2018/2/layout/IconCircleList"/>
    <dgm:cxn modelId="{C2479382-C4B0-452C-94A0-2F9F170057B1}" type="presParOf" srcId="{C8FED0D3-56C7-4E45-93E6-103031412520}" destId="{97BCB689-2135-4B82-A77C-0DB595A2C6B7}" srcOrd="5" destOrd="0" presId="urn:microsoft.com/office/officeart/2018/2/layout/IconCircleList"/>
    <dgm:cxn modelId="{EF43DDD0-ABB9-463F-8633-50E22BCC0C78}" type="presParOf" srcId="{C8FED0D3-56C7-4E45-93E6-103031412520}" destId="{2A535B90-E1BC-4091-8B1A-9705EFCFC35F}" srcOrd="6" destOrd="0" presId="urn:microsoft.com/office/officeart/2018/2/layout/IconCircleList"/>
    <dgm:cxn modelId="{2012007A-5098-4C45-9E45-8C7E6B56D60D}" type="presParOf" srcId="{2A535B90-E1BC-4091-8B1A-9705EFCFC35F}" destId="{0A10D094-BE76-4BE0-AD56-67C42D2861A5}" srcOrd="0" destOrd="0" presId="urn:microsoft.com/office/officeart/2018/2/layout/IconCircleList"/>
    <dgm:cxn modelId="{13DFBEE8-2962-4BCD-B8F8-BDB0B30A0CD2}" type="presParOf" srcId="{2A535B90-E1BC-4091-8B1A-9705EFCFC35F}" destId="{DB5EC610-7111-4047-81DE-08933D812A5E}" srcOrd="1" destOrd="0" presId="urn:microsoft.com/office/officeart/2018/2/layout/IconCircleList"/>
    <dgm:cxn modelId="{F963CD6F-2101-48F5-899E-8C0811A47DFC}" type="presParOf" srcId="{2A535B90-E1BC-4091-8B1A-9705EFCFC35F}" destId="{143A1FFE-8067-4737-8670-495D08A8EC28}" srcOrd="2" destOrd="0" presId="urn:microsoft.com/office/officeart/2018/2/layout/IconCircleList"/>
    <dgm:cxn modelId="{64070632-7303-4F4D-A420-16CE650E980D}" type="presParOf" srcId="{2A535B90-E1BC-4091-8B1A-9705EFCFC35F}" destId="{9ABFCF1D-C82A-4415-8953-4380A49FB8CE}" srcOrd="3" destOrd="0" presId="urn:microsoft.com/office/officeart/2018/2/layout/IconCircleList"/>
    <dgm:cxn modelId="{8BEF47C0-E056-4C7B-8F59-4CC02DBDE95B}" type="presParOf" srcId="{C8FED0D3-56C7-4E45-93E6-103031412520}" destId="{3106E0A6-38F1-4829-801E-87F289D6E1C8}" srcOrd="7" destOrd="0" presId="urn:microsoft.com/office/officeart/2018/2/layout/IconCircleList"/>
    <dgm:cxn modelId="{0E1FE9F8-3A5E-413A-8D63-C0344E40CF4B}" type="presParOf" srcId="{C8FED0D3-56C7-4E45-93E6-103031412520}" destId="{962D7880-1F15-45F7-9D45-63C8A6C8B8B4}" srcOrd="8" destOrd="0" presId="urn:microsoft.com/office/officeart/2018/2/layout/IconCircleList"/>
    <dgm:cxn modelId="{96294298-74DD-480E-B51C-4FDE82DFF2E6}" type="presParOf" srcId="{962D7880-1F15-45F7-9D45-63C8A6C8B8B4}" destId="{CB50F4B6-0F9E-4B3A-9794-23634C487380}" srcOrd="0" destOrd="0" presId="urn:microsoft.com/office/officeart/2018/2/layout/IconCircleList"/>
    <dgm:cxn modelId="{DFBA6494-C22B-4694-B3FD-7DE01FA96A9D}" type="presParOf" srcId="{962D7880-1F15-45F7-9D45-63C8A6C8B8B4}" destId="{39AD8EA6-6C94-45E6-9279-CCCF99159BDF}" srcOrd="1" destOrd="0" presId="urn:microsoft.com/office/officeart/2018/2/layout/IconCircleList"/>
    <dgm:cxn modelId="{029659A5-954A-4DA1-AB6A-7A391E8B3043}" type="presParOf" srcId="{962D7880-1F15-45F7-9D45-63C8A6C8B8B4}" destId="{6AECAAD1-B839-43F2-AEC3-7A80A5249BAB}" srcOrd="2" destOrd="0" presId="urn:microsoft.com/office/officeart/2018/2/layout/IconCircleList"/>
    <dgm:cxn modelId="{AB2B75ED-FC07-45AC-AFAC-51F533345B1D}" type="presParOf" srcId="{962D7880-1F15-45F7-9D45-63C8A6C8B8B4}" destId="{354CEEC8-D8EC-4C2B-B6E0-75FC28C95F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E147F4-78B9-4D5C-9184-3211A645A1A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9E3C660-53C1-4DC7-A56B-4FD7E71B3315}">
      <dgm:prSet/>
      <dgm:spPr/>
      <dgm:t>
        <a:bodyPr/>
        <a:lstStyle/>
        <a:p>
          <a:r>
            <a:rPr lang="es-CO"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dirty="0"/>
        </a:p>
      </dgm:t>
    </dgm:pt>
    <dgm:pt modelId="{5E67587C-4620-461C-BB00-F00F2450C781}" type="parTrans" cxnId="{425480FD-3606-4EE4-BBF9-61BEE34B481A}">
      <dgm:prSet/>
      <dgm:spPr/>
      <dgm:t>
        <a:bodyPr/>
        <a:lstStyle/>
        <a:p>
          <a:endParaRPr lang="en-US"/>
        </a:p>
      </dgm:t>
    </dgm:pt>
    <dgm:pt modelId="{702A77CD-F03A-4D98-BBBA-71D3D1BCCB30}" type="sibTrans" cxnId="{425480FD-3606-4EE4-BBF9-61BEE34B481A}">
      <dgm:prSet/>
      <dgm:spPr/>
      <dgm:t>
        <a:bodyPr/>
        <a:lstStyle/>
        <a:p>
          <a:endParaRPr lang="en-US"/>
        </a:p>
      </dgm:t>
    </dgm:pt>
    <dgm:pt modelId="{07482BBB-EFD9-4788-88EA-68AA6DDE444D}">
      <dgm:prSet/>
      <dgm:spPr/>
      <dgm:t>
        <a:bodyPr/>
        <a:lstStyle/>
        <a:p>
          <a:r>
            <a:rPr lang="es-CO"/>
            <a:t>Clustering: Los artículos se agrupan automáticamente por temas emergentes (ej. "personalización del aprendizaje", "realidad virtual en educación", "desafíos de la equidad digital") utilizando algoritmos de clustering no supervisado.</a:t>
          </a:r>
          <a:endParaRPr lang="en-US"/>
        </a:p>
      </dgm:t>
    </dgm:pt>
    <dgm:pt modelId="{080FC684-DF92-459F-AF99-D9E10509AB83}" type="parTrans" cxnId="{97F60A93-DF61-4C71-9138-54B892413B9C}">
      <dgm:prSet/>
      <dgm:spPr/>
      <dgm:t>
        <a:bodyPr/>
        <a:lstStyle/>
        <a:p>
          <a:endParaRPr lang="en-US"/>
        </a:p>
      </dgm:t>
    </dgm:pt>
    <dgm:pt modelId="{E17E9104-346E-4437-BF04-FFD29A060E1F}" type="sibTrans" cxnId="{97F60A93-DF61-4C71-9138-54B892413B9C}">
      <dgm:prSet/>
      <dgm:spPr/>
      <dgm:t>
        <a:bodyPr/>
        <a:lstStyle/>
        <a:p>
          <a:endParaRPr lang="en-US"/>
        </a:p>
      </dgm:t>
    </dgm:pt>
    <dgm:pt modelId="{C214A2BD-3405-4CAC-9B67-04DAC8FF0C2D}">
      <dgm:prSet/>
      <dgm:spPr/>
      <dgm:t>
        <a:bodyPr/>
        <a:lstStyle/>
        <a:p>
          <a:r>
            <a:rPr lang="es-CO"/>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a:p>
      </dgm:t>
    </dgm:pt>
    <dgm:pt modelId="{ADAD05CC-3325-4414-95B0-280D200EAFF6}" type="parTrans" cxnId="{8D6724B2-1F80-48E5-B2DC-91E7EEA99E4B}">
      <dgm:prSet/>
      <dgm:spPr/>
      <dgm:t>
        <a:bodyPr/>
        <a:lstStyle/>
        <a:p>
          <a:endParaRPr lang="en-US"/>
        </a:p>
      </dgm:t>
    </dgm:pt>
    <dgm:pt modelId="{C1977C66-0092-4F1C-8B85-E7362530C9DD}" type="sibTrans" cxnId="{8D6724B2-1F80-48E5-B2DC-91E7EEA99E4B}">
      <dgm:prSet/>
      <dgm:spPr/>
      <dgm:t>
        <a:bodyPr/>
        <a:lstStyle/>
        <a:p>
          <a:endParaRPr lang="en-US"/>
        </a:p>
      </dgm:t>
    </dgm:pt>
    <dgm:pt modelId="{4BAE7A52-82A5-4695-9405-7F9AB9AC18FD}">
      <dgm:prSet/>
      <dgm:spPr/>
      <dgm:t>
        <a:bodyPr/>
        <a:lstStyle/>
        <a:p>
          <a:r>
            <a:rPr lang="es-CO"/>
            <a:t>Visualización: Se crean gráficos interactivos que muestran la prevalencia de ciertos temas a lo largo del tiempo, las conexiones entre diferentes conceptos o las redes de co-autoría, facilitando la interpretación de los datos.</a:t>
          </a:r>
          <a:endParaRPr lang="en-US"/>
        </a:p>
      </dgm:t>
    </dgm:pt>
    <dgm:pt modelId="{2488360A-A58D-4419-8499-DD89D48241B1}" type="parTrans" cxnId="{DE4D7BED-CC40-4391-9802-3F9C2FF7B89E}">
      <dgm:prSet/>
      <dgm:spPr/>
      <dgm:t>
        <a:bodyPr/>
        <a:lstStyle/>
        <a:p>
          <a:endParaRPr lang="en-US"/>
        </a:p>
      </dgm:t>
    </dgm:pt>
    <dgm:pt modelId="{F09CFA37-9AA7-4E69-87AF-992A065148C8}" type="sibTrans" cxnId="{DE4D7BED-CC40-4391-9802-3F9C2FF7B89E}">
      <dgm:prSet/>
      <dgm:spPr/>
      <dgm:t>
        <a:bodyPr/>
        <a:lstStyle/>
        <a:p>
          <a:endParaRPr lang="en-US"/>
        </a:p>
      </dgm:t>
    </dgm:pt>
    <dgm:pt modelId="{768F4325-D18C-45A4-B259-9B139B8EC8D2}" type="pres">
      <dgm:prSet presAssocID="{34E147F4-78B9-4D5C-9184-3211A645A1A1}" presName="root" presStyleCnt="0">
        <dgm:presLayoutVars>
          <dgm:dir/>
          <dgm:resizeHandles val="exact"/>
        </dgm:presLayoutVars>
      </dgm:prSet>
      <dgm:spPr/>
    </dgm:pt>
    <dgm:pt modelId="{BD8D6688-811D-463A-BE22-55635222EA58}" type="pres">
      <dgm:prSet presAssocID="{34E147F4-78B9-4D5C-9184-3211A645A1A1}" presName="container" presStyleCnt="0">
        <dgm:presLayoutVars>
          <dgm:dir/>
          <dgm:resizeHandles val="exact"/>
        </dgm:presLayoutVars>
      </dgm:prSet>
      <dgm:spPr/>
    </dgm:pt>
    <dgm:pt modelId="{4A321AB9-850D-488F-9E77-062D303B9BFF}" type="pres">
      <dgm:prSet presAssocID="{C9E3C660-53C1-4DC7-A56B-4FD7E71B3315}" presName="compNode" presStyleCnt="0"/>
      <dgm:spPr/>
    </dgm:pt>
    <dgm:pt modelId="{A5402D52-B683-4B53-A615-11B5C29BDE63}" type="pres">
      <dgm:prSet presAssocID="{C9E3C660-53C1-4DC7-A56B-4FD7E71B3315}" presName="iconBgRect" presStyleLbl="bgShp" presStyleIdx="0" presStyleCnt="4"/>
      <dgm:spPr/>
    </dgm:pt>
    <dgm:pt modelId="{B7F054E7-0B89-4AEF-BACA-1F1F81711B04}" type="pres">
      <dgm:prSet presAssocID="{C9E3C660-53C1-4DC7-A56B-4FD7E71B33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2AFE8D79-6EA8-4C50-A156-5F9B89E06BFF}" type="pres">
      <dgm:prSet presAssocID="{C9E3C660-53C1-4DC7-A56B-4FD7E71B3315}" presName="spaceRect" presStyleCnt="0"/>
      <dgm:spPr/>
    </dgm:pt>
    <dgm:pt modelId="{790EA04B-AD2B-4160-8960-4AA972B7231C}" type="pres">
      <dgm:prSet presAssocID="{C9E3C660-53C1-4DC7-A56B-4FD7E71B3315}" presName="textRect" presStyleLbl="revTx" presStyleIdx="0" presStyleCnt="4">
        <dgm:presLayoutVars>
          <dgm:chMax val="1"/>
          <dgm:chPref val="1"/>
        </dgm:presLayoutVars>
      </dgm:prSet>
      <dgm:spPr/>
    </dgm:pt>
    <dgm:pt modelId="{3C9FE176-9E9E-46C5-8979-E42F0B697B37}" type="pres">
      <dgm:prSet presAssocID="{702A77CD-F03A-4D98-BBBA-71D3D1BCCB30}" presName="sibTrans" presStyleLbl="sibTrans2D1" presStyleIdx="0" presStyleCnt="0"/>
      <dgm:spPr/>
    </dgm:pt>
    <dgm:pt modelId="{B8B45E40-E85B-4692-A003-349C52ACDAAC}" type="pres">
      <dgm:prSet presAssocID="{07482BBB-EFD9-4788-88EA-68AA6DDE444D}" presName="compNode" presStyleCnt="0"/>
      <dgm:spPr/>
    </dgm:pt>
    <dgm:pt modelId="{76ACDF83-71CE-4706-ADD7-467830C0D277}" type="pres">
      <dgm:prSet presAssocID="{07482BBB-EFD9-4788-88EA-68AA6DDE444D}" presName="iconBgRect" presStyleLbl="bgShp" presStyleIdx="1" presStyleCnt="4"/>
      <dgm:spPr/>
    </dgm:pt>
    <dgm:pt modelId="{C18ECB2E-A887-42AF-857F-7B3E95E00E95}" type="pres">
      <dgm:prSet presAssocID="{07482BBB-EFD9-4788-88EA-68AA6DDE44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a"/>
        </a:ext>
      </dgm:extLst>
    </dgm:pt>
    <dgm:pt modelId="{934E70BA-248E-453E-90DC-E3B64B08FE4A}" type="pres">
      <dgm:prSet presAssocID="{07482BBB-EFD9-4788-88EA-68AA6DDE444D}" presName="spaceRect" presStyleCnt="0"/>
      <dgm:spPr/>
    </dgm:pt>
    <dgm:pt modelId="{9567AC9E-CDAA-4B79-9356-4178821FE586}" type="pres">
      <dgm:prSet presAssocID="{07482BBB-EFD9-4788-88EA-68AA6DDE444D}" presName="textRect" presStyleLbl="revTx" presStyleIdx="1" presStyleCnt="4">
        <dgm:presLayoutVars>
          <dgm:chMax val="1"/>
          <dgm:chPref val="1"/>
        </dgm:presLayoutVars>
      </dgm:prSet>
      <dgm:spPr/>
    </dgm:pt>
    <dgm:pt modelId="{663739D0-0C8A-41B7-802D-77078A6AD648}" type="pres">
      <dgm:prSet presAssocID="{E17E9104-346E-4437-BF04-FFD29A060E1F}" presName="sibTrans" presStyleLbl="sibTrans2D1" presStyleIdx="0" presStyleCnt="0"/>
      <dgm:spPr/>
    </dgm:pt>
    <dgm:pt modelId="{BBC7F119-F7F9-4257-B659-5E71D860594F}" type="pres">
      <dgm:prSet presAssocID="{C214A2BD-3405-4CAC-9B67-04DAC8FF0C2D}" presName="compNode" presStyleCnt="0"/>
      <dgm:spPr/>
    </dgm:pt>
    <dgm:pt modelId="{186583D7-7681-4A6D-9888-F6467E7C0025}" type="pres">
      <dgm:prSet presAssocID="{C214A2BD-3405-4CAC-9B67-04DAC8FF0C2D}" presName="iconBgRect" presStyleLbl="bgShp" presStyleIdx="2" presStyleCnt="4"/>
      <dgm:spPr/>
    </dgm:pt>
    <dgm:pt modelId="{E422E5CF-C71F-4540-831D-5319E2B8D462}" type="pres">
      <dgm:prSet presAssocID="{C214A2BD-3405-4CAC-9B67-04DAC8FF0C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lámpagos"/>
        </a:ext>
      </dgm:extLst>
    </dgm:pt>
    <dgm:pt modelId="{68D79ABF-A635-4568-9F33-6F44F122173B}" type="pres">
      <dgm:prSet presAssocID="{C214A2BD-3405-4CAC-9B67-04DAC8FF0C2D}" presName="spaceRect" presStyleCnt="0"/>
      <dgm:spPr/>
    </dgm:pt>
    <dgm:pt modelId="{9CE16CCD-BD35-4EDC-BB8A-A394A53BD728}" type="pres">
      <dgm:prSet presAssocID="{C214A2BD-3405-4CAC-9B67-04DAC8FF0C2D}" presName="textRect" presStyleLbl="revTx" presStyleIdx="2" presStyleCnt="4">
        <dgm:presLayoutVars>
          <dgm:chMax val="1"/>
          <dgm:chPref val="1"/>
        </dgm:presLayoutVars>
      </dgm:prSet>
      <dgm:spPr/>
    </dgm:pt>
    <dgm:pt modelId="{7EBDF7A7-5C62-43DB-B9E1-7C1992C19EEB}" type="pres">
      <dgm:prSet presAssocID="{C1977C66-0092-4F1C-8B85-E7362530C9DD}" presName="sibTrans" presStyleLbl="sibTrans2D1" presStyleIdx="0" presStyleCnt="0"/>
      <dgm:spPr/>
    </dgm:pt>
    <dgm:pt modelId="{37FD94C7-BEC2-4BD0-BF75-A0AED4791737}" type="pres">
      <dgm:prSet presAssocID="{4BAE7A52-82A5-4695-9405-7F9AB9AC18FD}" presName="compNode" presStyleCnt="0"/>
      <dgm:spPr/>
    </dgm:pt>
    <dgm:pt modelId="{1AD0E926-357D-44EE-A6E5-E4B6EC149052}" type="pres">
      <dgm:prSet presAssocID="{4BAE7A52-82A5-4695-9405-7F9AB9AC18FD}" presName="iconBgRect" presStyleLbl="bgShp" presStyleIdx="3" presStyleCnt="4"/>
      <dgm:spPr/>
    </dgm:pt>
    <dgm:pt modelId="{FCC425CD-ED55-43BF-A02F-200284965302}" type="pres">
      <dgm:prSet presAssocID="{4BAE7A52-82A5-4695-9405-7F9AB9AC18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jo"/>
        </a:ext>
      </dgm:extLst>
    </dgm:pt>
    <dgm:pt modelId="{B799A952-6C5C-4597-B75C-EFB7007186B0}" type="pres">
      <dgm:prSet presAssocID="{4BAE7A52-82A5-4695-9405-7F9AB9AC18FD}" presName="spaceRect" presStyleCnt="0"/>
      <dgm:spPr/>
    </dgm:pt>
    <dgm:pt modelId="{5EF8064F-C383-4605-A4C4-79888E868687}" type="pres">
      <dgm:prSet presAssocID="{4BAE7A52-82A5-4695-9405-7F9AB9AC18FD}" presName="textRect" presStyleLbl="revTx" presStyleIdx="3" presStyleCnt="4">
        <dgm:presLayoutVars>
          <dgm:chMax val="1"/>
          <dgm:chPref val="1"/>
        </dgm:presLayoutVars>
      </dgm:prSet>
      <dgm:spPr/>
    </dgm:pt>
  </dgm:ptLst>
  <dgm:cxnLst>
    <dgm:cxn modelId="{63596F35-4EF0-424C-8E06-39B4555CB3DB}" type="presOf" srcId="{07482BBB-EFD9-4788-88EA-68AA6DDE444D}" destId="{9567AC9E-CDAA-4B79-9356-4178821FE586}" srcOrd="0" destOrd="0" presId="urn:microsoft.com/office/officeart/2018/2/layout/IconCircleList"/>
    <dgm:cxn modelId="{41C2BE3E-0E39-4DC4-8248-1CE1BA358BAB}" type="presOf" srcId="{4BAE7A52-82A5-4695-9405-7F9AB9AC18FD}" destId="{5EF8064F-C383-4605-A4C4-79888E868687}" srcOrd="0" destOrd="0" presId="urn:microsoft.com/office/officeart/2018/2/layout/IconCircleList"/>
    <dgm:cxn modelId="{002F264F-E2D9-4C11-AE06-153CACC3F889}" type="presOf" srcId="{702A77CD-F03A-4D98-BBBA-71D3D1BCCB30}" destId="{3C9FE176-9E9E-46C5-8979-E42F0B697B37}" srcOrd="0" destOrd="0" presId="urn:microsoft.com/office/officeart/2018/2/layout/IconCircleList"/>
    <dgm:cxn modelId="{3FAECE55-3105-4A69-A3E3-2B59D9790F99}" type="presOf" srcId="{E17E9104-346E-4437-BF04-FFD29A060E1F}" destId="{663739D0-0C8A-41B7-802D-77078A6AD648}" srcOrd="0" destOrd="0" presId="urn:microsoft.com/office/officeart/2018/2/layout/IconCircleList"/>
    <dgm:cxn modelId="{97F60A93-DF61-4C71-9138-54B892413B9C}" srcId="{34E147F4-78B9-4D5C-9184-3211A645A1A1}" destId="{07482BBB-EFD9-4788-88EA-68AA6DDE444D}" srcOrd="1" destOrd="0" parTransId="{080FC684-DF92-459F-AF99-D9E10509AB83}" sibTransId="{E17E9104-346E-4437-BF04-FFD29A060E1F}"/>
    <dgm:cxn modelId="{DD9358A4-5779-4A10-8495-BD54EB282798}" type="presOf" srcId="{C9E3C660-53C1-4DC7-A56B-4FD7E71B3315}" destId="{790EA04B-AD2B-4160-8960-4AA972B7231C}" srcOrd="0" destOrd="0" presId="urn:microsoft.com/office/officeart/2018/2/layout/IconCircleList"/>
    <dgm:cxn modelId="{8D6724B2-1F80-48E5-B2DC-91E7EEA99E4B}" srcId="{34E147F4-78B9-4D5C-9184-3211A645A1A1}" destId="{C214A2BD-3405-4CAC-9B67-04DAC8FF0C2D}" srcOrd="2" destOrd="0" parTransId="{ADAD05CC-3325-4414-95B0-280D200EAFF6}" sibTransId="{C1977C66-0092-4F1C-8B85-E7362530C9DD}"/>
    <dgm:cxn modelId="{CAB96FB6-7362-4080-A052-30F6E725A91C}" type="presOf" srcId="{C1977C66-0092-4F1C-8B85-E7362530C9DD}" destId="{7EBDF7A7-5C62-43DB-B9E1-7C1992C19EEB}" srcOrd="0" destOrd="0" presId="urn:microsoft.com/office/officeart/2018/2/layout/IconCircleList"/>
    <dgm:cxn modelId="{9D0D91D2-F783-4B0C-BCB8-41DBF44B4CC2}" type="presOf" srcId="{C214A2BD-3405-4CAC-9B67-04DAC8FF0C2D}" destId="{9CE16CCD-BD35-4EDC-BB8A-A394A53BD728}" srcOrd="0" destOrd="0" presId="urn:microsoft.com/office/officeart/2018/2/layout/IconCircleList"/>
    <dgm:cxn modelId="{DE4D7BED-CC40-4391-9802-3F9C2FF7B89E}" srcId="{34E147F4-78B9-4D5C-9184-3211A645A1A1}" destId="{4BAE7A52-82A5-4695-9405-7F9AB9AC18FD}" srcOrd="3" destOrd="0" parTransId="{2488360A-A58D-4419-8499-DD89D48241B1}" sibTransId="{F09CFA37-9AA7-4E69-87AF-992A065148C8}"/>
    <dgm:cxn modelId="{98AA73F7-7E09-41EE-B14A-2AFF5AE83FE7}" type="presOf" srcId="{34E147F4-78B9-4D5C-9184-3211A645A1A1}" destId="{768F4325-D18C-45A4-B259-9B139B8EC8D2}" srcOrd="0" destOrd="0" presId="urn:microsoft.com/office/officeart/2018/2/layout/IconCircleList"/>
    <dgm:cxn modelId="{425480FD-3606-4EE4-BBF9-61BEE34B481A}" srcId="{34E147F4-78B9-4D5C-9184-3211A645A1A1}" destId="{C9E3C660-53C1-4DC7-A56B-4FD7E71B3315}" srcOrd="0" destOrd="0" parTransId="{5E67587C-4620-461C-BB00-F00F2450C781}" sibTransId="{702A77CD-F03A-4D98-BBBA-71D3D1BCCB30}"/>
    <dgm:cxn modelId="{327E1168-CB2C-4EC8-8AA3-DC78C98AEC26}" type="presParOf" srcId="{768F4325-D18C-45A4-B259-9B139B8EC8D2}" destId="{BD8D6688-811D-463A-BE22-55635222EA58}" srcOrd="0" destOrd="0" presId="urn:microsoft.com/office/officeart/2018/2/layout/IconCircleList"/>
    <dgm:cxn modelId="{D9677572-1C25-44E9-9AF7-B62395DDE508}" type="presParOf" srcId="{BD8D6688-811D-463A-BE22-55635222EA58}" destId="{4A321AB9-850D-488F-9E77-062D303B9BFF}" srcOrd="0" destOrd="0" presId="urn:microsoft.com/office/officeart/2018/2/layout/IconCircleList"/>
    <dgm:cxn modelId="{97A8D7C2-5DF9-4A10-81C2-145DEA371AE2}" type="presParOf" srcId="{4A321AB9-850D-488F-9E77-062D303B9BFF}" destId="{A5402D52-B683-4B53-A615-11B5C29BDE63}" srcOrd="0" destOrd="0" presId="urn:microsoft.com/office/officeart/2018/2/layout/IconCircleList"/>
    <dgm:cxn modelId="{0F642670-5E41-4CCE-802C-6B95A72D4356}" type="presParOf" srcId="{4A321AB9-850D-488F-9E77-062D303B9BFF}" destId="{B7F054E7-0B89-4AEF-BACA-1F1F81711B04}" srcOrd="1" destOrd="0" presId="urn:microsoft.com/office/officeart/2018/2/layout/IconCircleList"/>
    <dgm:cxn modelId="{2EFE8A95-FC59-412D-8CF2-9E1049CE9043}" type="presParOf" srcId="{4A321AB9-850D-488F-9E77-062D303B9BFF}" destId="{2AFE8D79-6EA8-4C50-A156-5F9B89E06BFF}" srcOrd="2" destOrd="0" presId="urn:microsoft.com/office/officeart/2018/2/layout/IconCircleList"/>
    <dgm:cxn modelId="{959CF144-AC0C-4C82-B7FB-71F253541081}" type="presParOf" srcId="{4A321AB9-850D-488F-9E77-062D303B9BFF}" destId="{790EA04B-AD2B-4160-8960-4AA972B7231C}" srcOrd="3" destOrd="0" presId="urn:microsoft.com/office/officeart/2018/2/layout/IconCircleList"/>
    <dgm:cxn modelId="{F8B0E967-560D-4843-A4D5-49122BB002EE}" type="presParOf" srcId="{BD8D6688-811D-463A-BE22-55635222EA58}" destId="{3C9FE176-9E9E-46C5-8979-E42F0B697B37}" srcOrd="1" destOrd="0" presId="urn:microsoft.com/office/officeart/2018/2/layout/IconCircleList"/>
    <dgm:cxn modelId="{35EEDC19-3F6B-400B-BD42-B8FFD788564C}" type="presParOf" srcId="{BD8D6688-811D-463A-BE22-55635222EA58}" destId="{B8B45E40-E85B-4692-A003-349C52ACDAAC}" srcOrd="2" destOrd="0" presId="urn:microsoft.com/office/officeart/2018/2/layout/IconCircleList"/>
    <dgm:cxn modelId="{BF727D0B-55ED-4B5F-B0CA-8FEA28014FEF}" type="presParOf" srcId="{B8B45E40-E85B-4692-A003-349C52ACDAAC}" destId="{76ACDF83-71CE-4706-ADD7-467830C0D277}" srcOrd="0" destOrd="0" presId="urn:microsoft.com/office/officeart/2018/2/layout/IconCircleList"/>
    <dgm:cxn modelId="{2A24D0A4-D020-4433-A7A3-C04C0D5595F6}" type="presParOf" srcId="{B8B45E40-E85B-4692-A003-349C52ACDAAC}" destId="{C18ECB2E-A887-42AF-857F-7B3E95E00E95}" srcOrd="1" destOrd="0" presId="urn:microsoft.com/office/officeart/2018/2/layout/IconCircleList"/>
    <dgm:cxn modelId="{0E5EE694-EC82-4B33-A342-467619451EC0}" type="presParOf" srcId="{B8B45E40-E85B-4692-A003-349C52ACDAAC}" destId="{934E70BA-248E-453E-90DC-E3B64B08FE4A}" srcOrd="2" destOrd="0" presId="urn:microsoft.com/office/officeart/2018/2/layout/IconCircleList"/>
    <dgm:cxn modelId="{1AF9180D-8AF6-4364-A9AF-3EA648715D9E}" type="presParOf" srcId="{B8B45E40-E85B-4692-A003-349C52ACDAAC}" destId="{9567AC9E-CDAA-4B79-9356-4178821FE586}" srcOrd="3" destOrd="0" presId="urn:microsoft.com/office/officeart/2018/2/layout/IconCircleList"/>
    <dgm:cxn modelId="{B9CE38AB-62B6-49C7-BA6A-35643E61FC1E}" type="presParOf" srcId="{BD8D6688-811D-463A-BE22-55635222EA58}" destId="{663739D0-0C8A-41B7-802D-77078A6AD648}" srcOrd="3" destOrd="0" presId="urn:microsoft.com/office/officeart/2018/2/layout/IconCircleList"/>
    <dgm:cxn modelId="{E4C4C8C5-026C-46E3-AB9F-39128DEB8ABD}" type="presParOf" srcId="{BD8D6688-811D-463A-BE22-55635222EA58}" destId="{BBC7F119-F7F9-4257-B659-5E71D860594F}" srcOrd="4" destOrd="0" presId="urn:microsoft.com/office/officeart/2018/2/layout/IconCircleList"/>
    <dgm:cxn modelId="{B0130F9C-E83D-4FCE-9CFF-C6B22AE5B3D9}" type="presParOf" srcId="{BBC7F119-F7F9-4257-B659-5E71D860594F}" destId="{186583D7-7681-4A6D-9888-F6467E7C0025}" srcOrd="0" destOrd="0" presId="urn:microsoft.com/office/officeart/2018/2/layout/IconCircleList"/>
    <dgm:cxn modelId="{06247614-24E0-4C23-8CFB-F38D0F2CC133}" type="presParOf" srcId="{BBC7F119-F7F9-4257-B659-5E71D860594F}" destId="{E422E5CF-C71F-4540-831D-5319E2B8D462}" srcOrd="1" destOrd="0" presId="urn:microsoft.com/office/officeart/2018/2/layout/IconCircleList"/>
    <dgm:cxn modelId="{C2201C24-AE57-4E32-8DC8-6F7AA7AB9B86}" type="presParOf" srcId="{BBC7F119-F7F9-4257-B659-5E71D860594F}" destId="{68D79ABF-A635-4568-9F33-6F44F122173B}" srcOrd="2" destOrd="0" presId="urn:microsoft.com/office/officeart/2018/2/layout/IconCircleList"/>
    <dgm:cxn modelId="{5630D8E3-1E39-42C1-8574-E7A9A24A0E12}" type="presParOf" srcId="{BBC7F119-F7F9-4257-B659-5E71D860594F}" destId="{9CE16CCD-BD35-4EDC-BB8A-A394A53BD728}" srcOrd="3" destOrd="0" presId="urn:microsoft.com/office/officeart/2018/2/layout/IconCircleList"/>
    <dgm:cxn modelId="{333DA9FD-5FE7-47F5-A990-C35C877624C2}" type="presParOf" srcId="{BD8D6688-811D-463A-BE22-55635222EA58}" destId="{7EBDF7A7-5C62-43DB-B9E1-7C1992C19EEB}" srcOrd="5" destOrd="0" presId="urn:microsoft.com/office/officeart/2018/2/layout/IconCircleList"/>
    <dgm:cxn modelId="{418B6C07-2DC6-4CBF-9D54-A2B016149A01}" type="presParOf" srcId="{BD8D6688-811D-463A-BE22-55635222EA58}" destId="{37FD94C7-BEC2-4BD0-BF75-A0AED4791737}" srcOrd="6" destOrd="0" presId="urn:microsoft.com/office/officeart/2018/2/layout/IconCircleList"/>
    <dgm:cxn modelId="{9987A898-49B0-4223-9E27-5F2BD0AAAFE4}" type="presParOf" srcId="{37FD94C7-BEC2-4BD0-BF75-A0AED4791737}" destId="{1AD0E926-357D-44EE-A6E5-E4B6EC149052}" srcOrd="0" destOrd="0" presId="urn:microsoft.com/office/officeart/2018/2/layout/IconCircleList"/>
    <dgm:cxn modelId="{E23BDC5D-12E4-43A9-B74A-1CAF9244C9B6}" type="presParOf" srcId="{37FD94C7-BEC2-4BD0-BF75-A0AED4791737}" destId="{FCC425CD-ED55-43BF-A02F-200284965302}" srcOrd="1" destOrd="0" presId="urn:microsoft.com/office/officeart/2018/2/layout/IconCircleList"/>
    <dgm:cxn modelId="{DF9D46E9-7018-41EE-8734-39F7C6D5AD2C}" type="presParOf" srcId="{37FD94C7-BEC2-4BD0-BF75-A0AED4791737}" destId="{B799A952-6C5C-4597-B75C-EFB7007186B0}" srcOrd="2" destOrd="0" presId="urn:microsoft.com/office/officeart/2018/2/layout/IconCircleList"/>
    <dgm:cxn modelId="{D8D58E39-38A9-46C1-9F87-0B2D9D503EF4}" type="presParOf" srcId="{37FD94C7-BEC2-4BD0-BF75-A0AED4791737}" destId="{5EF8064F-C383-4605-A4C4-79888E86868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3D0EAB-4621-4D4A-89C4-D18F556AC5E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91EF44-0B83-430E-96B8-1AC1C0A1D279}">
      <dgm:prSet/>
      <dgm:spPr/>
      <dgm:t>
        <a:bodyPr/>
        <a:lstStyle/>
        <a:p>
          <a:r>
            <a:rPr lang="es-CO"/>
            <a:t>Propósito Limitado: Establecer un propósito claro y específico para la recopilación y el uso de los datos, y asegurarse de que los datos no se utilicen para otros fines sin el consentimiento explícito.</a:t>
          </a:r>
          <a:endParaRPr lang="en-US"/>
        </a:p>
      </dgm:t>
    </dgm:pt>
    <dgm:pt modelId="{FDAC451F-42D9-4136-B78A-65E11B700BA8}" type="parTrans" cxnId="{D322A126-AFDF-4CE4-8A03-1F164A31999F}">
      <dgm:prSet/>
      <dgm:spPr/>
      <dgm:t>
        <a:bodyPr/>
        <a:lstStyle/>
        <a:p>
          <a:endParaRPr lang="en-US"/>
        </a:p>
      </dgm:t>
    </dgm:pt>
    <dgm:pt modelId="{90B2A43E-8E37-42E6-8552-EE9156CE2F3C}" type="sibTrans" cxnId="{D322A126-AFDF-4CE4-8A03-1F164A31999F}">
      <dgm:prSet/>
      <dgm:spPr/>
      <dgm:t>
        <a:bodyPr/>
        <a:lstStyle/>
        <a:p>
          <a:endParaRPr lang="en-US"/>
        </a:p>
      </dgm:t>
    </dgm:pt>
    <dgm:pt modelId="{0E775E12-7AD4-421E-A577-A3FE1F2842D5}">
      <dgm:prSet/>
      <dgm:spPr/>
      <dgm:t>
        <a:bodyPr/>
        <a:lstStyle/>
        <a:p>
          <a:r>
            <a:rPr lang="es-CO"/>
            <a:t>Retención Limitada: No almacenar los datos más tiempo del necesario para cumplir con el propósito para el que fueron recopilados, y establecer políticas claras de eliminación de datos.</a:t>
          </a:r>
          <a:endParaRPr lang="en-US"/>
        </a:p>
      </dgm:t>
    </dgm:pt>
    <dgm:pt modelId="{DB0C8927-A7CD-466A-A6A9-88C8F19019FD}" type="parTrans" cxnId="{929035B1-0761-4551-AAF2-D06E448D8C7A}">
      <dgm:prSet/>
      <dgm:spPr/>
      <dgm:t>
        <a:bodyPr/>
        <a:lstStyle/>
        <a:p>
          <a:endParaRPr lang="en-US"/>
        </a:p>
      </dgm:t>
    </dgm:pt>
    <dgm:pt modelId="{38640DBE-5490-41BB-8883-FA5D6C91681A}" type="sibTrans" cxnId="{929035B1-0761-4551-AAF2-D06E448D8C7A}">
      <dgm:prSet/>
      <dgm:spPr/>
      <dgm:t>
        <a:bodyPr/>
        <a:lstStyle/>
        <a:p>
          <a:endParaRPr lang="en-US"/>
        </a:p>
      </dgm:t>
    </dgm:pt>
    <dgm:pt modelId="{7AE96063-455F-494B-8984-2EE4FF8DCAD5}">
      <dgm:prSet/>
      <dgm:spPr/>
      <dgm:t>
        <a:bodyPr/>
        <a:lstStyle/>
        <a:p>
          <a:r>
            <a:rPr lang="es-CO"/>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a:p>
      </dgm:t>
    </dgm:pt>
    <dgm:pt modelId="{2C20EDF5-208E-48B9-A8C8-A539D25BA0C9}" type="parTrans" cxnId="{6913113C-3A6A-4A4C-B3E9-BE67EF1C774F}">
      <dgm:prSet/>
      <dgm:spPr/>
      <dgm:t>
        <a:bodyPr/>
        <a:lstStyle/>
        <a:p>
          <a:endParaRPr lang="en-US"/>
        </a:p>
      </dgm:t>
    </dgm:pt>
    <dgm:pt modelId="{1322C157-9CC2-493F-B059-5EE49B379FF5}" type="sibTrans" cxnId="{6913113C-3A6A-4A4C-B3E9-BE67EF1C774F}">
      <dgm:prSet/>
      <dgm:spPr/>
      <dgm:t>
        <a:bodyPr/>
        <a:lstStyle/>
        <a:p>
          <a:endParaRPr lang="en-US"/>
        </a:p>
      </dgm:t>
    </dgm:pt>
    <dgm:pt modelId="{8ABE03E4-EB21-4C47-8770-B2E9BE0D6AF8}">
      <dgm:prSet/>
      <dgm:spPr/>
      <dgm:t>
        <a:bodyPr/>
        <a:lstStyle/>
        <a:p>
          <a:r>
            <a:rPr lang="es-CO"/>
            <a:t>Seguridad de Datos: Implementar medidas de seguridad robustas (cifrado, control de acceso, auditorías de seguridad) para proteger los datos contra accesos no autorizados, pérdidas o filtraciones.</a:t>
          </a:r>
          <a:endParaRPr lang="en-US"/>
        </a:p>
      </dgm:t>
    </dgm:pt>
    <dgm:pt modelId="{2615B879-EF97-4883-AEF0-5BA9514950F1}" type="parTrans" cxnId="{A696320B-FB71-4AFD-9C72-54203AAF9A3E}">
      <dgm:prSet/>
      <dgm:spPr/>
      <dgm:t>
        <a:bodyPr/>
        <a:lstStyle/>
        <a:p>
          <a:endParaRPr lang="en-US"/>
        </a:p>
      </dgm:t>
    </dgm:pt>
    <dgm:pt modelId="{125E611D-0D60-4A71-B160-C845632B669B}" type="sibTrans" cxnId="{A696320B-FB71-4AFD-9C72-54203AAF9A3E}">
      <dgm:prSet/>
      <dgm:spPr/>
      <dgm:t>
        <a:bodyPr/>
        <a:lstStyle/>
        <a:p>
          <a:endParaRPr lang="en-US"/>
        </a:p>
      </dgm:t>
    </dgm:pt>
    <dgm:pt modelId="{AD61461D-D598-4C7D-9AE5-A781D60390CA}">
      <dgm:prSet/>
      <dgm:spPr/>
      <dgm:t>
        <a:bodyPr/>
        <a:lstStyle/>
        <a:p>
          <a:r>
            <a:rPr lang="es-CO"/>
            <a:t>Consentimiento Informado: Obtener el consentimiento claro y explícito de los estudiantes, padres o tutores antes de recopilar y utilizar sus datos, explicando claramente cómo se usarán y protegerán.</a:t>
          </a:r>
          <a:endParaRPr lang="en-US"/>
        </a:p>
      </dgm:t>
    </dgm:pt>
    <dgm:pt modelId="{F428C630-0A97-4CC0-B2DB-95651EE3A9F1}" type="parTrans" cxnId="{E5C21C6D-C3A2-44E9-9E98-3CA1EC976A26}">
      <dgm:prSet/>
      <dgm:spPr/>
      <dgm:t>
        <a:bodyPr/>
        <a:lstStyle/>
        <a:p>
          <a:endParaRPr lang="en-US"/>
        </a:p>
      </dgm:t>
    </dgm:pt>
    <dgm:pt modelId="{FF6FA626-29AD-49A3-9202-C39487F5E0E4}" type="sibTrans" cxnId="{E5C21C6D-C3A2-44E9-9E98-3CA1EC976A26}">
      <dgm:prSet/>
      <dgm:spPr/>
      <dgm:t>
        <a:bodyPr/>
        <a:lstStyle/>
        <a:p>
          <a:endParaRPr lang="en-US"/>
        </a:p>
      </dgm:t>
    </dgm:pt>
    <dgm:pt modelId="{D880133B-619F-42D4-B5FA-777C8CDA7F81}">
      <dgm:prSet/>
      <dgm:spPr/>
      <dgm:t>
        <a:bodyPr/>
        <a:lstStyle/>
        <a:p>
          <a:r>
            <a:rPr lang="es-CO"/>
            <a:t>Cumplimiento Normativo: Adherirse a las leyes y regulaciones de privacidad de datos relevantes (ej. GDPR, FERPA), que establecen los derechos de los individuos sobre sus datos y las obligaciones de las organizaciones.</a:t>
          </a:r>
          <a:endParaRPr lang="en-US"/>
        </a:p>
      </dgm:t>
    </dgm:pt>
    <dgm:pt modelId="{76AB3524-4394-4A1A-8942-9A9D73939C16}" type="parTrans" cxnId="{A2520083-509C-4C57-918C-43D1A0353A0E}">
      <dgm:prSet/>
      <dgm:spPr/>
      <dgm:t>
        <a:bodyPr/>
        <a:lstStyle/>
        <a:p>
          <a:endParaRPr lang="en-US"/>
        </a:p>
      </dgm:t>
    </dgm:pt>
    <dgm:pt modelId="{6B038C0A-75E4-4437-8109-0DEBBC94FC31}" type="sibTrans" cxnId="{A2520083-509C-4C57-918C-43D1A0353A0E}">
      <dgm:prSet/>
      <dgm:spPr/>
      <dgm:t>
        <a:bodyPr/>
        <a:lstStyle/>
        <a:p>
          <a:endParaRPr lang="en-US"/>
        </a:p>
      </dgm:t>
    </dgm:pt>
    <dgm:pt modelId="{31EB7CA7-1B35-4545-BB6E-4DFE2FFF5CBD}" type="pres">
      <dgm:prSet presAssocID="{983D0EAB-4621-4D4A-89C4-D18F556AC5EE}" presName="root" presStyleCnt="0">
        <dgm:presLayoutVars>
          <dgm:dir/>
          <dgm:resizeHandles val="exact"/>
        </dgm:presLayoutVars>
      </dgm:prSet>
      <dgm:spPr/>
    </dgm:pt>
    <dgm:pt modelId="{66B5BD0B-1F09-4987-BD16-F6D26CC8D083}" type="pres">
      <dgm:prSet presAssocID="{3691EF44-0B83-430E-96B8-1AC1C0A1D279}" presName="compNode" presStyleCnt="0"/>
      <dgm:spPr/>
    </dgm:pt>
    <dgm:pt modelId="{B936B379-7778-4B3B-9652-8F91AAD5AFE8}" type="pres">
      <dgm:prSet presAssocID="{3691EF44-0B83-430E-96B8-1AC1C0A1D27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6C5BFFC2-BEBA-49CA-AFE7-FB1CD051C483}" type="pres">
      <dgm:prSet presAssocID="{3691EF44-0B83-430E-96B8-1AC1C0A1D279}" presName="spaceRect" presStyleCnt="0"/>
      <dgm:spPr/>
    </dgm:pt>
    <dgm:pt modelId="{C6500B6C-6957-4EB5-9B54-6A8C51AB5FEF}" type="pres">
      <dgm:prSet presAssocID="{3691EF44-0B83-430E-96B8-1AC1C0A1D279}" presName="textRect" presStyleLbl="revTx" presStyleIdx="0" presStyleCnt="6">
        <dgm:presLayoutVars>
          <dgm:chMax val="1"/>
          <dgm:chPref val="1"/>
        </dgm:presLayoutVars>
      </dgm:prSet>
      <dgm:spPr/>
    </dgm:pt>
    <dgm:pt modelId="{DA089BC3-1997-4CD2-A499-7B6A3A8CE421}" type="pres">
      <dgm:prSet presAssocID="{90B2A43E-8E37-42E6-8552-EE9156CE2F3C}" presName="sibTrans" presStyleCnt="0"/>
      <dgm:spPr/>
    </dgm:pt>
    <dgm:pt modelId="{0EB354E7-5951-4E8C-9B14-EC7A0958705B}" type="pres">
      <dgm:prSet presAssocID="{0E775E12-7AD4-421E-A577-A3FE1F2842D5}" presName="compNode" presStyleCnt="0"/>
      <dgm:spPr/>
    </dgm:pt>
    <dgm:pt modelId="{F2560DD1-2067-467A-A3B5-C8AB9012BB48}" type="pres">
      <dgm:prSet presAssocID="{0E775E12-7AD4-421E-A577-A3FE1F2842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F42F7D25-C8D9-482B-A769-A7422B3821F2}" type="pres">
      <dgm:prSet presAssocID="{0E775E12-7AD4-421E-A577-A3FE1F2842D5}" presName="spaceRect" presStyleCnt="0"/>
      <dgm:spPr/>
    </dgm:pt>
    <dgm:pt modelId="{C00C8430-C824-42DF-8220-23AB5663B954}" type="pres">
      <dgm:prSet presAssocID="{0E775E12-7AD4-421E-A577-A3FE1F2842D5}" presName="textRect" presStyleLbl="revTx" presStyleIdx="1" presStyleCnt="6">
        <dgm:presLayoutVars>
          <dgm:chMax val="1"/>
          <dgm:chPref val="1"/>
        </dgm:presLayoutVars>
      </dgm:prSet>
      <dgm:spPr/>
    </dgm:pt>
    <dgm:pt modelId="{C0F2C178-F80C-43F5-B42B-1854F0C6B6F0}" type="pres">
      <dgm:prSet presAssocID="{38640DBE-5490-41BB-8883-FA5D6C91681A}" presName="sibTrans" presStyleCnt="0"/>
      <dgm:spPr/>
    </dgm:pt>
    <dgm:pt modelId="{866AC277-7D01-441C-B461-47CE55E18B58}" type="pres">
      <dgm:prSet presAssocID="{7AE96063-455F-494B-8984-2EE4FF8DCAD5}" presName="compNode" presStyleCnt="0"/>
      <dgm:spPr/>
    </dgm:pt>
    <dgm:pt modelId="{BCFEB186-A055-402C-A2DA-532278691FB1}" type="pres">
      <dgm:prSet presAssocID="{7AE96063-455F-494B-8984-2EE4FF8DCAD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llena"/>
        </a:ext>
      </dgm:extLst>
    </dgm:pt>
    <dgm:pt modelId="{31BCFFD8-C901-4D94-8121-21E3FF2E1BD2}" type="pres">
      <dgm:prSet presAssocID="{7AE96063-455F-494B-8984-2EE4FF8DCAD5}" presName="spaceRect" presStyleCnt="0"/>
      <dgm:spPr/>
    </dgm:pt>
    <dgm:pt modelId="{3B334D19-9014-4011-9E7D-2268A1052515}" type="pres">
      <dgm:prSet presAssocID="{7AE96063-455F-494B-8984-2EE4FF8DCAD5}" presName="textRect" presStyleLbl="revTx" presStyleIdx="2" presStyleCnt="6">
        <dgm:presLayoutVars>
          <dgm:chMax val="1"/>
          <dgm:chPref val="1"/>
        </dgm:presLayoutVars>
      </dgm:prSet>
      <dgm:spPr/>
    </dgm:pt>
    <dgm:pt modelId="{B6F20D73-C5F6-4805-9AC1-AB72AFB05BD3}" type="pres">
      <dgm:prSet presAssocID="{1322C157-9CC2-493F-B059-5EE49B379FF5}" presName="sibTrans" presStyleCnt="0"/>
      <dgm:spPr/>
    </dgm:pt>
    <dgm:pt modelId="{7AA94821-BEAD-4B8E-8229-786361AC723D}" type="pres">
      <dgm:prSet presAssocID="{8ABE03E4-EB21-4C47-8770-B2E9BE0D6AF8}" presName="compNode" presStyleCnt="0"/>
      <dgm:spPr/>
    </dgm:pt>
    <dgm:pt modelId="{2B19C49B-AEA6-4B65-9C20-261B3A9ED918}" type="pres">
      <dgm:prSet presAssocID="{8ABE03E4-EB21-4C47-8770-B2E9BE0D6A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oquear"/>
        </a:ext>
      </dgm:extLst>
    </dgm:pt>
    <dgm:pt modelId="{02A43FC0-BFFA-40C3-99E2-521EE19A37BE}" type="pres">
      <dgm:prSet presAssocID="{8ABE03E4-EB21-4C47-8770-B2E9BE0D6AF8}" presName="spaceRect" presStyleCnt="0"/>
      <dgm:spPr/>
    </dgm:pt>
    <dgm:pt modelId="{20995479-6DCE-46EC-B499-A008F48148F4}" type="pres">
      <dgm:prSet presAssocID="{8ABE03E4-EB21-4C47-8770-B2E9BE0D6AF8}" presName="textRect" presStyleLbl="revTx" presStyleIdx="3" presStyleCnt="6">
        <dgm:presLayoutVars>
          <dgm:chMax val="1"/>
          <dgm:chPref val="1"/>
        </dgm:presLayoutVars>
      </dgm:prSet>
      <dgm:spPr/>
    </dgm:pt>
    <dgm:pt modelId="{FA84D7E3-D2DA-4E16-A558-DEBB54B2518D}" type="pres">
      <dgm:prSet presAssocID="{125E611D-0D60-4A71-B160-C845632B669B}" presName="sibTrans" presStyleCnt="0"/>
      <dgm:spPr/>
    </dgm:pt>
    <dgm:pt modelId="{473A1A1A-0071-4FE6-A859-5706886D2ED2}" type="pres">
      <dgm:prSet presAssocID="{AD61461D-D598-4C7D-9AE5-A781D60390CA}" presName="compNode" presStyleCnt="0"/>
      <dgm:spPr/>
    </dgm:pt>
    <dgm:pt modelId="{DB996E65-6852-4766-B2C9-FF864040A685}" type="pres">
      <dgm:prSet presAssocID="{AD61461D-D598-4C7D-9AE5-A781D60390C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rent and Child"/>
        </a:ext>
      </dgm:extLst>
    </dgm:pt>
    <dgm:pt modelId="{482E18C1-B26A-4454-A3DC-948838B66B2A}" type="pres">
      <dgm:prSet presAssocID="{AD61461D-D598-4C7D-9AE5-A781D60390CA}" presName="spaceRect" presStyleCnt="0"/>
      <dgm:spPr/>
    </dgm:pt>
    <dgm:pt modelId="{820846FE-ADCB-4BB7-A53B-BC7181800902}" type="pres">
      <dgm:prSet presAssocID="{AD61461D-D598-4C7D-9AE5-A781D60390CA}" presName="textRect" presStyleLbl="revTx" presStyleIdx="4" presStyleCnt="6">
        <dgm:presLayoutVars>
          <dgm:chMax val="1"/>
          <dgm:chPref val="1"/>
        </dgm:presLayoutVars>
      </dgm:prSet>
      <dgm:spPr/>
    </dgm:pt>
    <dgm:pt modelId="{A1C26933-8668-4B12-A98C-A6DFC1DD67BC}" type="pres">
      <dgm:prSet presAssocID="{FF6FA626-29AD-49A3-9202-C39487F5E0E4}" presName="sibTrans" presStyleCnt="0"/>
      <dgm:spPr/>
    </dgm:pt>
    <dgm:pt modelId="{49ADA84A-1DAC-49A4-92FA-CAC078AEE897}" type="pres">
      <dgm:prSet presAssocID="{D880133B-619F-42D4-B5FA-777C8CDA7F81}" presName="compNode" presStyleCnt="0"/>
      <dgm:spPr/>
    </dgm:pt>
    <dgm:pt modelId="{FFDABC6C-5F44-4896-BAE9-7783C0CFC881}" type="pres">
      <dgm:prSet presAssocID="{D880133B-619F-42D4-B5FA-777C8CDA7F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illo de juez"/>
        </a:ext>
      </dgm:extLst>
    </dgm:pt>
    <dgm:pt modelId="{4283B37B-9CA0-4CA3-A268-3CAD2549B934}" type="pres">
      <dgm:prSet presAssocID="{D880133B-619F-42D4-B5FA-777C8CDA7F81}" presName="spaceRect" presStyleCnt="0"/>
      <dgm:spPr/>
    </dgm:pt>
    <dgm:pt modelId="{D50BC8A0-502A-4547-866B-44260BCF27FE}" type="pres">
      <dgm:prSet presAssocID="{D880133B-619F-42D4-B5FA-777C8CDA7F81}" presName="textRect" presStyleLbl="revTx" presStyleIdx="5" presStyleCnt="6">
        <dgm:presLayoutVars>
          <dgm:chMax val="1"/>
          <dgm:chPref val="1"/>
        </dgm:presLayoutVars>
      </dgm:prSet>
      <dgm:spPr/>
    </dgm:pt>
  </dgm:ptLst>
  <dgm:cxnLst>
    <dgm:cxn modelId="{A696320B-FB71-4AFD-9C72-54203AAF9A3E}" srcId="{983D0EAB-4621-4D4A-89C4-D18F556AC5EE}" destId="{8ABE03E4-EB21-4C47-8770-B2E9BE0D6AF8}" srcOrd="3" destOrd="0" parTransId="{2615B879-EF97-4883-AEF0-5BA9514950F1}" sibTransId="{125E611D-0D60-4A71-B160-C845632B669B}"/>
    <dgm:cxn modelId="{D322A126-AFDF-4CE4-8A03-1F164A31999F}" srcId="{983D0EAB-4621-4D4A-89C4-D18F556AC5EE}" destId="{3691EF44-0B83-430E-96B8-1AC1C0A1D279}" srcOrd="0" destOrd="0" parTransId="{FDAC451F-42D9-4136-B78A-65E11B700BA8}" sibTransId="{90B2A43E-8E37-42E6-8552-EE9156CE2F3C}"/>
    <dgm:cxn modelId="{AC31DD2E-EBD0-4482-B857-D0A278427ACC}" type="presOf" srcId="{0E775E12-7AD4-421E-A577-A3FE1F2842D5}" destId="{C00C8430-C824-42DF-8220-23AB5663B954}" srcOrd="0" destOrd="0" presId="urn:microsoft.com/office/officeart/2018/2/layout/IconLabelList"/>
    <dgm:cxn modelId="{6913113C-3A6A-4A4C-B3E9-BE67EF1C774F}" srcId="{983D0EAB-4621-4D4A-89C4-D18F556AC5EE}" destId="{7AE96063-455F-494B-8984-2EE4FF8DCAD5}" srcOrd="2" destOrd="0" parTransId="{2C20EDF5-208E-48B9-A8C8-A539D25BA0C9}" sibTransId="{1322C157-9CC2-493F-B059-5EE49B379FF5}"/>
    <dgm:cxn modelId="{B312CA41-F632-43B1-A460-9785BA43F17A}" type="presOf" srcId="{8ABE03E4-EB21-4C47-8770-B2E9BE0D6AF8}" destId="{20995479-6DCE-46EC-B499-A008F48148F4}" srcOrd="0" destOrd="0" presId="urn:microsoft.com/office/officeart/2018/2/layout/IconLabelList"/>
    <dgm:cxn modelId="{E5C21C6D-C3A2-44E9-9E98-3CA1EC976A26}" srcId="{983D0EAB-4621-4D4A-89C4-D18F556AC5EE}" destId="{AD61461D-D598-4C7D-9AE5-A781D60390CA}" srcOrd="4" destOrd="0" parTransId="{F428C630-0A97-4CC0-B2DB-95651EE3A9F1}" sibTransId="{FF6FA626-29AD-49A3-9202-C39487F5E0E4}"/>
    <dgm:cxn modelId="{207A654F-DDCE-401F-8F3D-A42B1E2FF55D}" type="presOf" srcId="{7AE96063-455F-494B-8984-2EE4FF8DCAD5}" destId="{3B334D19-9014-4011-9E7D-2268A1052515}" srcOrd="0" destOrd="0" presId="urn:microsoft.com/office/officeart/2018/2/layout/IconLabelList"/>
    <dgm:cxn modelId="{D00AB37B-76DC-44EE-B910-5D4F61A15713}" type="presOf" srcId="{D880133B-619F-42D4-B5FA-777C8CDA7F81}" destId="{D50BC8A0-502A-4547-866B-44260BCF27FE}" srcOrd="0" destOrd="0" presId="urn:microsoft.com/office/officeart/2018/2/layout/IconLabelList"/>
    <dgm:cxn modelId="{A2520083-509C-4C57-918C-43D1A0353A0E}" srcId="{983D0EAB-4621-4D4A-89C4-D18F556AC5EE}" destId="{D880133B-619F-42D4-B5FA-777C8CDA7F81}" srcOrd="5" destOrd="0" parTransId="{76AB3524-4394-4A1A-8942-9A9D73939C16}" sibTransId="{6B038C0A-75E4-4437-8109-0DEBBC94FC31}"/>
    <dgm:cxn modelId="{1EB7AEA7-B152-4704-9251-0DD43CB0AFC0}" type="presOf" srcId="{AD61461D-D598-4C7D-9AE5-A781D60390CA}" destId="{820846FE-ADCB-4BB7-A53B-BC7181800902}" srcOrd="0" destOrd="0" presId="urn:microsoft.com/office/officeart/2018/2/layout/IconLabelList"/>
    <dgm:cxn modelId="{E7786FAE-D72E-4BF5-8180-75AC0869D7D0}" type="presOf" srcId="{3691EF44-0B83-430E-96B8-1AC1C0A1D279}" destId="{C6500B6C-6957-4EB5-9B54-6A8C51AB5FEF}" srcOrd="0" destOrd="0" presId="urn:microsoft.com/office/officeart/2018/2/layout/IconLabelList"/>
    <dgm:cxn modelId="{929035B1-0761-4551-AAF2-D06E448D8C7A}" srcId="{983D0EAB-4621-4D4A-89C4-D18F556AC5EE}" destId="{0E775E12-7AD4-421E-A577-A3FE1F2842D5}" srcOrd="1" destOrd="0" parTransId="{DB0C8927-A7CD-466A-A6A9-88C8F19019FD}" sibTransId="{38640DBE-5490-41BB-8883-FA5D6C91681A}"/>
    <dgm:cxn modelId="{C010B2F5-6260-447B-A0A0-714E37B432D4}" type="presOf" srcId="{983D0EAB-4621-4D4A-89C4-D18F556AC5EE}" destId="{31EB7CA7-1B35-4545-BB6E-4DFE2FFF5CBD}" srcOrd="0" destOrd="0" presId="urn:microsoft.com/office/officeart/2018/2/layout/IconLabelList"/>
    <dgm:cxn modelId="{FC0C06A3-369D-4844-8ABE-7935B8BE7C3C}" type="presParOf" srcId="{31EB7CA7-1B35-4545-BB6E-4DFE2FFF5CBD}" destId="{66B5BD0B-1F09-4987-BD16-F6D26CC8D083}" srcOrd="0" destOrd="0" presId="urn:microsoft.com/office/officeart/2018/2/layout/IconLabelList"/>
    <dgm:cxn modelId="{C2A81DBF-DA9E-4E52-BC35-099E3672D716}" type="presParOf" srcId="{66B5BD0B-1F09-4987-BD16-F6D26CC8D083}" destId="{B936B379-7778-4B3B-9652-8F91AAD5AFE8}" srcOrd="0" destOrd="0" presId="urn:microsoft.com/office/officeart/2018/2/layout/IconLabelList"/>
    <dgm:cxn modelId="{7B6DE67E-9AC4-41D5-8EF2-C9C2F77EC22C}" type="presParOf" srcId="{66B5BD0B-1F09-4987-BD16-F6D26CC8D083}" destId="{6C5BFFC2-BEBA-49CA-AFE7-FB1CD051C483}" srcOrd="1" destOrd="0" presId="urn:microsoft.com/office/officeart/2018/2/layout/IconLabelList"/>
    <dgm:cxn modelId="{5456FD58-D474-42A6-B660-6E1D7D6140C3}" type="presParOf" srcId="{66B5BD0B-1F09-4987-BD16-F6D26CC8D083}" destId="{C6500B6C-6957-4EB5-9B54-6A8C51AB5FEF}" srcOrd="2" destOrd="0" presId="urn:microsoft.com/office/officeart/2018/2/layout/IconLabelList"/>
    <dgm:cxn modelId="{778326B5-6058-4B12-A4BF-9788561BE5E6}" type="presParOf" srcId="{31EB7CA7-1B35-4545-BB6E-4DFE2FFF5CBD}" destId="{DA089BC3-1997-4CD2-A499-7B6A3A8CE421}" srcOrd="1" destOrd="0" presId="urn:microsoft.com/office/officeart/2018/2/layout/IconLabelList"/>
    <dgm:cxn modelId="{BCB3F8E7-7298-42B4-A206-F16261CCE122}" type="presParOf" srcId="{31EB7CA7-1B35-4545-BB6E-4DFE2FFF5CBD}" destId="{0EB354E7-5951-4E8C-9B14-EC7A0958705B}" srcOrd="2" destOrd="0" presId="urn:microsoft.com/office/officeart/2018/2/layout/IconLabelList"/>
    <dgm:cxn modelId="{3A533404-873A-4586-B93E-C7E8B6231F14}" type="presParOf" srcId="{0EB354E7-5951-4E8C-9B14-EC7A0958705B}" destId="{F2560DD1-2067-467A-A3B5-C8AB9012BB48}" srcOrd="0" destOrd="0" presId="urn:microsoft.com/office/officeart/2018/2/layout/IconLabelList"/>
    <dgm:cxn modelId="{5B85CB3E-469E-424E-A25B-76B76A08C378}" type="presParOf" srcId="{0EB354E7-5951-4E8C-9B14-EC7A0958705B}" destId="{F42F7D25-C8D9-482B-A769-A7422B3821F2}" srcOrd="1" destOrd="0" presId="urn:microsoft.com/office/officeart/2018/2/layout/IconLabelList"/>
    <dgm:cxn modelId="{528B43BB-DC9A-4FCA-9192-38DF5530AFF3}" type="presParOf" srcId="{0EB354E7-5951-4E8C-9B14-EC7A0958705B}" destId="{C00C8430-C824-42DF-8220-23AB5663B954}" srcOrd="2" destOrd="0" presId="urn:microsoft.com/office/officeart/2018/2/layout/IconLabelList"/>
    <dgm:cxn modelId="{7E0F641B-F8AE-48C7-B05A-AEFED4A8FA55}" type="presParOf" srcId="{31EB7CA7-1B35-4545-BB6E-4DFE2FFF5CBD}" destId="{C0F2C178-F80C-43F5-B42B-1854F0C6B6F0}" srcOrd="3" destOrd="0" presId="urn:microsoft.com/office/officeart/2018/2/layout/IconLabelList"/>
    <dgm:cxn modelId="{9B90751D-72AD-4469-88DE-B565D246A3B1}" type="presParOf" srcId="{31EB7CA7-1B35-4545-BB6E-4DFE2FFF5CBD}" destId="{866AC277-7D01-441C-B461-47CE55E18B58}" srcOrd="4" destOrd="0" presId="urn:microsoft.com/office/officeart/2018/2/layout/IconLabelList"/>
    <dgm:cxn modelId="{77E79631-D1F0-4CF9-9B4D-282226BE11C0}" type="presParOf" srcId="{866AC277-7D01-441C-B461-47CE55E18B58}" destId="{BCFEB186-A055-402C-A2DA-532278691FB1}" srcOrd="0" destOrd="0" presId="urn:microsoft.com/office/officeart/2018/2/layout/IconLabelList"/>
    <dgm:cxn modelId="{ED506E03-8D7E-4198-97B5-ADAB4EEA0A6D}" type="presParOf" srcId="{866AC277-7D01-441C-B461-47CE55E18B58}" destId="{31BCFFD8-C901-4D94-8121-21E3FF2E1BD2}" srcOrd="1" destOrd="0" presId="urn:microsoft.com/office/officeart/2018/2/layout/IconLabelList"/>
    <dgm:cxn modelId="{9A8D9CB2-4F77-481D-BEED-F66706D67A24}" type="presParOf" srcId="{866AC277-7D01-441C-B461-47CE55E18B58}" destId="{3B334D19-9014-4011-9E7D-2268A1052515}" srcOrd="2" destOrd="0" presId="urn:microsoft.com/office/officeart/2018/2/layout/IconLabelList"/>
    <dgm:cxn modelId="{04F46A49-9664-40F0-A31B-D91E0DA6D37A}" type="presParOf" srcId="{31EB7CA7-1B35-4545-BB6E-4DFE2FFF5CBD}" destId="{B6F20D73-C5F6-4805-9AC1-AB72AFB05BD3}" srcOrd="5" destOrd="0" presId="urn:microsoft.com/office/officeart/2018/2/layout/IconLabelList"/>
    <dgm:cxn modelId="{DC6600AD-CF4F-4140-AFAF-77EC836ABE57}" type="presParOf" srcId="{31EB7CA7-1B35-4545-BB6E-4DFE2FFF5CBD}" destId="{7AA94821-BEAD-4B8E-8229-786361AC723D}" srcOrd="6" destOrd="0" presId="urn:microsoft.com/office/officeart/2018/2/layout/IconLabelList"/>
    <dgm:cxn modelId="{CE2E4700-E831-45E8-BCE1-A9845A2F2977}" type="presParOf" srcId="{7AA94821-BEAD-4B8E-8229-786361AC723D}" destId="{2B19C49B-AEA6-4B65-9C20-261B3A9ED918}" srcOrd="0" destOrd="0" presId="urn:microsoft.com/office/officeart/2018/2/layout/IconLabelList"/>
    <dgm:cxn modelId="{228A88E1-0019-4A81-99FF-4F9D3E4503C2}" type="presParOf" srcId="{7AA94821-BEAD-4B8E-8229-786361AC723D}" destId="{02A43FC0-BFFA-40C3-99E2-521EE19A37BE}" srcOrd="1" destOrd="0" presId="urn:microsoft.com/office/officeart/2018/2/layout/IconLabelList"/>
    <dgm:cxn modelId="{5522201C-2C24-452C-A353-60EB030E579B}" type="presParOf" srcId="{7AA94821-BEAD-4B8E-8229-786361AC723D}" destId="{20995479-6DCE-46EC-B499-A008F48148F4}" srcOrd="2" destOrd="0" presId="urn:microsoft.com/office/officeart/2018/2/layout/IconLabelList"/>
    <dgm:cxn modelId="{5C18C56F-1948-4B67-A987-ACA16835A651}" type="presParOf" srcId="{31EB7CA7-1B35-4545-BB6E-4DFE2FFF5CBD}" destId="{FA84D7E3-D2DA-4E16-A558-DEBB54B2518D}" srcOrd="7" destOrd="0" presId="urn:microsoft.com/office/officeart/2018/2/layout/IconLabelList"/>
    <dgm:cxn modelId="{AD91B171-4A72-4E7C-A6E8-A93E372C34EF}" type="presParOf" srcId="{31EB7CA7-1B35-4545-BB6E-4DFE2FFF5CBD}" destId="{473A1A1A-0071-4FE6-A859-5706886D2ED2}" srcOrd="8" destOrd="0" presId="urn:microsoft.com/office/officeart/2018/2/layout/IconLabelList"/>
    <dgm:cxn modelId="{9CC6FC74-A382-48C5-BF7F-65BF3418B349}" type="presParOf" srcId="{473A1A1A-0071-4FE6-A859-5706886D2ED2}" destId="{DB996E65-6852-4766-B2C9-FF864040A685}" srcOrd="0" destOrd="0" presId="urn:microsoft.com/office/officeart/2018/2/layout/IconLabelList"/>
    <dgm:cxn modelId="{00CE28FF-AB46-4475-ABF5-24AC3EC0A94A}" type="presParOf" srcId="{473A1A1A-0071-4FE6-A859-5706886D2ED2}" destId="{482E18C1-B26A-4454-A3DC-948838B66B2A}" srcOrd="1" destOrd="0" presId="urn:microsoft.com/office/officeart/2018/2/layout/IconLabelList"/>
    <dgm:cxn modelId="{A1951C79-65C0-478C-B2F6-0A89499ABABD}" type="presParOf" srcId="{473A1A1A-0071-4FE6-A859-5706886D2ED2}" destId="{820846FE-ADCB-4BB7-A53B-BC7181800902}" srcOrd="2" destOrd="0" presId="urn:microsoft.com/office/officeart/2018/2/layout/IconLabelList"/>
    <dgm:cxn modelId="{27DC3E8B-7F9A-4775-B300-78B1A3221224}" type="presParOf" srcId="{31EB7CA7-1B35-4545-BB6E-4DFE2FFF5CBD}" destId="{A1C26933-8668-4B12-A98C-A6DFC1DD67BC}" srcOrd="9" destOrd="0" presId="urn:microsoft.com/office/officeart/2018/2/layout/IconLabelList"/>
    <dgm:cxn modelId="{676B24AE-744E-45C7-8A54-FAE5CFABB296}" type="presParOf" srcId="{31EB7CA7-1B35-4545-BB6E-4DFE2FFF5CBD}" destId="{49ADA84A-1DAC-49A4-92FA-CAC078AEE897}" srcOrd="10" destOrd="0" presId="urn:microsoft.com/office/officeart/2018/2/layout/IconLabelList"/>
    <dgm:cxn modelId="{1CD8B442-7FF2-4C8E-9B35-3E3B683A1D35}" type="presParOf" srcId="{49ADA84A-1DAC-49A4-92FA-CAC078AEE897}" destId="{FFDABC6C-5F44-4896-BAE9-7783C0CFC881}" srcOrd="0" destOrd="0" presId="urn:microsoft.com/office/officeart/2018/2/layout/IconLabelList"/>
    <dgm:cxn modelId="{A0E8E4E4-AE9C-4594-9775-79022F29781F}" type="presParOf" srcId="{49ADA84A-1DAC-49A4-92FA-CAC078AEE897}" destId="{4283B37B-9CA0-4CA3-A268-3CAD2549B934}" srcOrd="1" destOrd="0" presId="urn:microsoft.com/office/officeart/2018/2/layout/IconLabelList"/>
    <dgm:cxn modelId="{C728F59B-7893-4402-8862-89759CB3679D}" type="presParOf" srcId="{49ADA84A-1DAC-49A4-92FA-CAC078AEE897}" destId="{D50BC8A0-502A-4547-866B-44260BCF27F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A78CE-A1B2-4F2E-99E1-5135DF4BA3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B6E24FE-C903-43D7-AF80-54438A7D3FB0}">
      <dgm:prSet custT="1"/>
      <dgm:spPr/>
      <dgm:t>
        <a:bodyPr/>
        <a:lstStyle/>
        <a:p>
          <a:pPr>
            <a:lnSpc>
              <a:spcPct val="100000"/>
            </a:lnSpc>
          </a:pPr>
          <a:r>
            <a:rPr lang="en-US" sz="1400" b="1" dirty="0" err="1"/>
            <a:t>Aprendizaje</a:t>
          </a:r>
          <a:r>
            <a:rPr lang="en-US" sz="1400" b="1" dirty="0"/>
            <a:t> </a:t>
          </a:r>
          <a:r>
            <a:rPr lang="en-US" sz="1400" b="1" dirty="0" err="1"/>
            <a:t>Supervisado</a:t>
          </a:r>
          <a:r>
            <a:rPr lang="en-US" sz="1400" b="1" dirty="0"/>
            <a:t>: </a:t>
          </a:r>
        </a:p>
        <a:p>
          <a:pPr>
            <a:lnSpc>
              <a:spcPct val="100000"/>
            </a:lnSpc>
          </a:pPr>
          <a:endParaRPr lang="es-CO" sz="1400" dirty="0"/>
        </a:p>
        <a:p>
          <a:pPr>
            <a:lnSpc>
              <a:spcPct val="100000"/>
            </a:lnSpc>
          </a:pPr>
          <a:r>
            <a:rPr lang="es-CO" sz="1400" dirty="0"/>
            <a:t>Predecir el rendimiento académico de un estudiante basándose en sus calificaciones anteriores, asistencia y par </a:t>
          </a:r>
          <a:r>
            <a:rPr lang="es-CO" sz="1400" dirty="0" err="1"/>
            <a:t>cipación</a:t>
          </a:r>
          <a:r>
            <a:rPr lang="es-CO" sz="1400" dirty="0"/>
            <a:t> en clase. Un algoritmo podría </a:t>
          </a:r>
          <a:r>
            <a:rPr lang="es-CO" sz="1400" dirty="0" err="1"/>
            <a:t>iden</a:t>
          </a:r>
          <a:r>
            <a:rPr lang="es-CO" sz="1400" dirty="0"/>
            <a:t> ficar a estudiantes en riesgo de bajo rendimiento. </a:t>
          </a:r>
          <a:endParaRPr lang="en-US" sz="1400" dirty="0"/>
        </a:p>
      </dgm:t>
    </dgm:pt>
    <dgm:pt modelId="{619C5EBA-57CD-4312-8716-7716348B483C}" type="parTrans" cxnId="{879140CC-0145-4EB1-9F32-9DB70ED883C1}">
      <dgm:prSet/>
      <dgm:spPr/>
      <dgm:t>
        <a:bodyPr/>
        <a:lstStyle/>
        <a:p>
          <a:endParaRPr lang="en-US"/>
        </a:p>
      </dgm:t>
    </dgm:pt>
    <dgm:pt modelId="{7E4DBC8B-A6CC-49D6-A600-A13F5FF7CA6A}" type="sibTrans" cxnId="{879140CC-0145-4EB1-9F32-9DB70ED883C1}">
      <dgm:prSet/>
      <dgm:spPr/>
      <dgm:t>
        <a:bodyPr/>
        <a:lstStyle/>
        <a:p>
          <a:endParaRPr lang="en-US"/>
        </a:p>
      </dgm:t>
    </dgm:pt>
    <dgm:pt modelId="{D800B53D-7002-4D11-A458-C6A6B306CE1C}">
      <dgm:prSet custT="1"/>
      <dgm:spPr/>
      <dgm:t>
        <a:bodyPr/>
        <a:lstStyle/>
        <a:p>
          <a:pPr>
            <a:lnSpc>
              <a:spcPct val="100000"/>
            </a:lnSpc>
          </a:pPr>
          <a:r>
            <a:rPr lang="en-US" sz="1400" b="1" kern="1200" dirty="0" err="1"/>
            <a:t>Aprendizaje</a:t>
          </a:r>
          <a:r>
            <a:rPr lang="en-US" sz="1400" b="1" kern="1200" dirty="0"/>
            <a:t> No </a:t>
          </a:r>
          <a:r>
            <a:rPr lang="en-US" sz="1400" b="1" kern="1200" dirty="0" err="1"/>
            <a:t>Supervisado</a:t>
          </a:r>
          <a:r>
            <a:rPr lang="en-US" sz="1400" b="1" kern="1200" dirty="0"/>
            <a:t>:</a:t>
          </a:r>
        </a:p>
        <a:p>
          <a:pPr>
            <a:lnSpc>
              <a:spcPct val="100000"/>
            </a:lnSpc>
          </a:pPr>
          <a:endParaRPr lang="en-US" sz="1400" b="1" kern="1200" dirty="0"/>
        </a:p>
        <a:p>
          <a:pPr>
            <a:lnSpc>
              <a:spcPct val="100000"/>
            </a:lnSpc>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gm:t>
    </dgm:pt>
    <dgm:pt modelId="{6F9610D5-9B54-48FB-800A-AB1250EE4FE4}" type="parTrans" cxnId="{916C60D9-4F81-4B5B-A260-0756FED571D3}">
      <dgm:prSet/>
      <dgm:spPr/>
      <dgm:t>
        <a:bodyPr/>
        <a:lstStyle/>
        <a:p>
          <a:endParaRPr lang="en-US"/>
        </a:p>
      </dgm:t>
    </dgm:pt>
    <dgm:pt modelId="{1D9906CB-50C6-4296-8C67-77DDEC61619E}" type="sibTrans" cxnId="{916C60D9-4F81-4B5B-A260-0756FED571D3}">
      <dgm:prSet/>
      <dgm:spPr/>
      <dgm:t>
        <a:bodyPr/>
        <a:lstStyle/>
        <a:p>
          <a:endParaRPr lang="en-US"/>
        </a:p>
      </dgm:t>
    </dgm:pt>
    <dgm:pt modelId="{F65A7E83-0059-465B-9DDD-73A3EDDCDC8C}">
      <dgm:prSet custT="1"/>
      <dgm:spPr/>
      <dgm:t>
        <a:bodyPr/>
        <a:lstStyle/>
        <a:p>
          <a:pPr>
            <a:lnSpc>
              <a:spcPct val="100000"/>
            </a:lnSpc>
          </a:pPr>
          <a:r>
            <a:rPr lang="en-US" sz="1400" b="1" dirty="0" err="1"/>
            <a:t>Aprendizaje</a:t>
          </a:r>
          <a:r>
            <a:rPr lang="en-US" sz="1400" b="1" dirty="0"/>
            <a:t> </a:t>
          </a:r>
          <a:r>
            <a:rPr lang="en-US" sz="1400" b="1" dirty="0" err="1"/>
            <a:t>por</a:t>
          </a:r>
          <a:r>
            <a:rPr lang="en-US" sz="1400" b="1" dirty="0"/>
            <a:t> Refuerzo</a:t>
          </a:r>
          <a:r>
            <a:rPr lang="en-US" sz="1400" dirty="0"/>
            <a:t>:</a:t>
          </a:r>
        </a:p>
        <a:p>
          <a:pPr>
            <a:lnSpc>
              <a:spcPct val="100000"/>
            </a:lnSpc>
          </a:pPr>
          <a:endParaRPr lang="es-CO" sz="1400" dirty="0"/>
        </a:p>
        <a:p>
          <a:pPr>
            <a:lnSpc>
              <a:spcPct val="100000"/>
            </a:lnSpc>
          </a:pPr>
          <a:r>
            <a:rPr lang="es-CO" sz="14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dirty="0"/>
        </a:p>
      </dgm:t>
    </dgm:pt>
    <dgm:pt modelId="{8577729A-834B-4A51-88ED-70B484D7B87D}" type="parTrans" cxnId="{0B4621CE-9CCF-44A2-B3B4-3AC5D255D145}">
      <dgm:prSet/>
      <dgm:spPr/>
      <dgm:t>
        <a:bodyPr/>
        <a:lstStyle/>
        <a:p>
          <a:endParaRPr lang="en-US"/>
        </a:p>
      </dgm:t>
    </dgm:pt>
    <dgm:pt modelId="{B1326CFE-15E0-4532-99F5-C8688B772557}" type="sibTrans" cxnId="{0B4621CE-9CCF-44A2-B3B4-3AC5D255D145}">
      <dgm:prSet/>
      <dgm:spPr/>
      <dgm:t>
        <a:bodyPr/>
        <a:lstStyle/>
        <a:p>
          <a:endParaRPr lang="en-US"/>
        </a:p>
      </dgm:t>
    </dgm:pt>
    <dgm:pt modelId="{B0AE9F03-E150-4BD7-AC9F-D869B3B4F925}" type="pres">
      <dgm:prSet presAssocID="{765A78CE-A1B2-4F2E-99E1-5135DF4BA343}" presName="root" presStyleCnt="0">
        <dgm:presLayoutVars>
          <dgm:dir/>
          <dgm:resizeHandles val="exact"/>
        </dgm:presLayoutVars>
      </dgm:prSet>
      <dgm:spPr/>
    </dgm:pt>
    <dgm:pt modelId="{F3476DD3-5674-43F4-889C-230E1CDCC3A2}" type="pres">
      <dgm:prSet presAssocID="{5B6E24FE-C903-43D7-AF80-54438A7D3FB0}" presName="compNode" presStyleCnt="0"/>
      <dgm:spPr/>
    </dgm:pt>
    <dgm:pt modelId="{E5F0D35E-6EF1-4584-BA7C-8D0F62A17EDB}" type="pres">
      <dgm:prSet presAssocID="{5B6E24FE-C903-43D7-AF80-54438A7D3F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ula de clases"/>
        </a:ext>
      </dgm:extLst>
    </dgm:pt>
    <dgm:pt modelId="{B451D3F1-C264-4897-BB31-BAB93D01D96D}" type="pres">
      <dgm:prSet presAssocID="{5B6E24FE-C903-43D7-AF80-54438A7D3FB0}" presName="spaceRect" presStyleCnt="0"/>
      <dgm:spPr/>
    </dgm:pt>
    <dgm:pt modelId="{8343B3B3-DF69-4DC0-A7EE-F81A424D9EB6}" type="pres">
      <dgm:prSet presAssocID="{5B6E24FE-C903-43D7-AF80-54438A7D3FB0}" presName="textRect" presStyleLbl="revTx" presStyleIdx="0" presStyleCnt="3">
        <dgm:presLayoutVars>
          <dgm:chMax val="1"/>
          <dgm:chPref val="1"/>
        </dgm:presLayoutVars>
      </dgm:prSet>
      <dgm:spPr/>
    </dgm:pt>
    <dgm:pt modelId="{1E60DF07-88F5-4B39-AB0D-9C3D46B77CD9}" type="pres">
      <dgm:prSet presAssocID="{7E4DBC8B-A6CC-49D6-A600-A13F5FF7CA6A}" presName="sibTrans" presStyleCnt="0"/>
      <dgm:spPr/>
    </dgm:pt>
    <dgm:pt modelId="{0ED0716D-65DE-4EAA-9A0A-67988ED32C15}" type="pres">
      <dgm:prSet presAssocID="{D800B53D-7002-4D11-A458-C6A6B306CE1C}" presName="compNode" presStyleCnt="0"/>
      <dgm:spPr/>
    </dgm:pt>
    <dgm:pt modelId="{72835272-D69D-454F-B4C7-A48417E078FE}" type="pres">
      <dgm:prSet presAssocID="{D800B53D-7002-4D11-A458-C6A6B306CE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bros"/>
        </a:ext>
      </dgm:extLst>
    </dgm:pt>
    <dgm:pt modelId="{203733F5-8184-4358-B88F-49D9C3F1122C}" type="pres">
      <dgm:prSet presAssocID="{D800B53D-7002-4D11-A458-C6A6B306CE1C}" presName="spaceRect" presStyleCnt="0"/>
      <dgm:spPr/>
    </dgm:pt>
    <dgm:pt modelId="{9C03AD15-DBD2-42CA-9FED-1D9717445E80}" type="pres">
      <dgm:prSet presAssocID="{D800B53D-7002-4D11-A458-C6A6B306CE1C}" presName="textRect" presStyleLbl="revTx" presStyleIdx="1" presStyleCnt="3">
        <dgm:presLayoutVars>
          <dgm:chMax val="1"/>
          <dgm:chPref val="1"/>
        </dgm:presLayoutVars>
      </dgm:prSet>
      <dgm:spPr/>
    </dgm:pt>
    <dgm:pt modelId="{4BB4C9D5-094F-45CA-A033-D9F0AAA11FD7}" type="pres">
      <dgm:prSet presAssocID="{1D9906CB-50C6-4296-8C67-77DDEC61619E}" presName="sibTrans" presStyleCnt="0"/>
      <dgm:spPr/>
    </dgm:pt>
    <dgm:pt modelId="{5BD02BCF-D5D3-4E5F-82CC-48B122E66937}" type="pres">
      <dgm:prSet presAssocID="{F65A7E83-0059-465B-9DDD-73A3EDDCDC8C}" presName="compNode" presStyleCnt="0"/>
      <dgm:spPr/>
    </dgm:pt>
    <dgm:pt modelId="{028155F7-2CC9-403F-8B90-D3F002C3CE7A}" type="pres">
      <dgm:prSet presAssocID="{F65A7E83-0059-465B-9DDD-73A3EDDCDC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estro"/>
        </a:ext>
      </dgm:extLst>
    </dgm:pt>
    <dgm:pt modelId="{B2463405-B59B-49C7-A756-206C61EE9405}" type="pres">
      <dgm:prSet presAssocID="{F65A7E83-0059-465B-9DDD-73A3EDDCDC8C}" presName="spaceRect" presStyleCnt="0"/>
      <dgm:spPr/>
    </dgm:pt>
    <dgm:pt modelId="{0AFE1B8A-2D6F-4BAE-88B2-F8384A7C5D48}" type="pres">
      <dgm:prSet presAssocID="{F65A7E83-0059-465B-9DDD-73A3EDDCDC8C}" presName="textRect" presStyleLbl="revTx" presStyleIdx="2" presStyleCnt="3" custScaleX="135815" custScaleY="90251">
        <dgm:presLayoutVars>
          <dgm:chMax val="1"/>
          <dgm:chPref val="1"/>
        </dgm:presLayoutVars>
      </dgm:prSet>
      <dgm:spPr/>
    </dgm:pt>
  </dgm:ptLst>
  <dgm:cxnLst>
    <dgm:cxn modelId="{064A3608-F0CD-46C4-861F-2E84CCE7AC05}" type="presOf" srcId="{5B6E24FE-C903-43D7-AF80-54438A7D3FB0}" destId="{8343B3B3-DF69-4DC0-A7EE-F81A424D9EB6}" srcOrd="0" destOrd="0" presId="urn:microsoft.com/office/officeart/2018/2/layout/IconLabelList"/>
    <dgm:cxn modelId="{5B17E065-6F0D-4292-A75F-CFAF9282C386}" type="presOf" srcId="{765A78CE-A1B2-4F2E-99E1-5135DF4BA343}" destId="{B0AE9F03-E150-4BD7-AC9F-D869B3B4F925}" srcOrd="0" destOrd="0" presId="urn:microsoft.com/office/officeart/2018/2/layout/IconLabelList"/>
    <dgm:cxn modelId="{879140CC-0145-4EB1-9F32-9DB70ED883C1}" srcId="{765A78CE-A1B2-4F2E-99E1-5135DF4BA343}" destId="{5B6E24FE-C903-43D7-AF80-54438A7D3FB0}" srcOrd="0" destOrd="0" parTransId="{619C5EBA-57CD-4312-8716-7716348B483C}" sibTransId="{7E4DBC8B-A6CC-49D6-A600-A13F5FF7CA6A}"/>
    <dgm:cxn modelId="{0B4621CE-9CCF-44A2-B3B4-3AC5D255D145}" srcId="{765A78CE-A1B2-4F2E-99E1-5135DF4BA343}" destId="{F65A7E83-0059-465B-9DDD-73A3EDDCDC8C}" srcOrd="2" destOrd="0" parTransId="{8577729A-834B-4A51-88ED-70B484D7B87D}" sibTransId="{B1326CFE-15E0-4532-99F5-C8688B772557}"/>
    <dgm:cxn modelId="{2CA760D7-A033-4FC2-B54C-CC0AC596BF73}" type="presOf" srcId="{F65A7E83-0059-465B-9DDD-73A3EDDCDC8C}" destId="{0AFE1B8A-2D6F-4BAE-88B2-F8384A7C5D48}" srcOrd="0" destOrd="0" presId="urn:microsoft.com/office/officeart/2018/2/layout/IconLabelList"/>
    <dgm:cxn modelId="{916C60D9-4F81-4B5B-A260-0756FED571D3}" srcId="{765A78CE-A1B2-4F2E-99E1-5135DF4BA343}" destId="{D800B53D-7002-4D11-A458-C6A6B306CE1C}" srcOrd="1" destOrd="0" parTransId="{6F9610D5-9B54-48FB-800A-AB1250EE4FE4}" sibTransId="{1D9906CB-50C6-4296-8C67-77DDEC61619E}"/>
    <dgm:cxn modelId="{8646BAEA-93E5-4879-8015-A8D6E23174C2}" type="presOf" srcId="{D800B53D-7002-4D11-A458-C6A6B306CE1C}" destId="{9C03AD15-DBD2-42CA-9FED-1D9717445E80}" srcOrd="0" destOrd="0" presId="urn:microsoft.com/office/officeart/2018/2/layout/IconLabelList"/>
    <dgm:cxn modelId="{540EF860-8AC4-4AA7-BD5C-6F4177FE684E}" type="presParOf" srcId="{B0AE9F03-E150-4BD7-AC9F-D869B3B4F925}" destId="{F3476DD3-5674-43F4-889C-230E1CDCC3A2}" srcOrd="0" destOrd="0" presId="urn:microsoft.com/office/officeart/2018/2/layout/IconLabelList"/>
    <dgm:cxn modelId="{54089EEE-278C-4766-AFBE-39D466FAD828}" type="presParOf" srcId="{F3476DD3-5674-43F4-889C-230E1CDCC3A2}" destId="{E5F0D35E-6EF1-4584-BA7C-8D0F62A17EDB}" srcOrd="0" destOrd="0" presId="urn:microsoft.com/office/officeart/2018/2/layout/IconLabelList"/>
    <dgm:cxn modelId="{00D71CFC-71AF-4464-8F86-C0CADFB5843C}" type="presParOf" srcId="{F3476DD3-5674-43F4-889C-230E1CDCC3A2}" destId="{B451D3F1-C264-4897-BB31-BAB93D01D96D}" srcOrd="1" destOrd="0" presId="urn:microsoft.com/office/officeart/2018/2/layout/IconLabelList"/>
    <dgm:cxn modelId="{A5DE84C4-E1C8-41C2-B047-9FE23741F7F9}" type="presParOf" srcId="{F3476DD3-5674-43F4-889C-230E1CDCC3A2}" destId="{8343B3B3-DF69-4DC0-A7EE-F81A424D9EB6}" srcOrd="2" destOrd="0" presId="urn:microsoft.com/office/officeart/2018/2/layout/IconLabelList"/>
    <dgm:cxn modelId="{27D31D54-8C81-4252-A609-26F63947CD24}" type="presParOf" srcId="{B0AE9F03-E150-4BD7-AC9F-D869B3B4F925}" destId="{1E60DF07-88F5-4B39-AB0D-9C3D46B77CD9}" srcOrd="1" destOrd="0" presId="urn:microsoft.com/office/officeart/2018/2/layout/IconLabelList"/>
    <dgm:cxn modelId="{5841A39F-09CD-4F76-B99E-B7536B2FDA7D}" type="presParOf" srcId="{B0AE9F03-E150-4BD7-AC9F-D869B3B4F925}" destId="{0ED0716D-65DE-4EAA-9A0A-67988ED32C15}" srcOrd="2" destOrd="0" presId="urn:microsoft.com/office/officeart/2018/2/layout/IconLabelList"/>
    <dgm:cxn modelId="{CD4C4B61-915E-4EE5-AABD-746484814B79}" type="presParOf" srcId="{0ED0716D-65DE-4EAA-9A0A-67988ED32C15}" destId="{72835272-D69D-454F-B4C7-A48417E078FE}" srcOrd="0" destOrd="0" presId="urn:microsoft.com/office/officeart/2018/2/layout/IconLabelList"/>
    <dgm:cxn modelId="{51E79D09-4F45-4094-B563-BCB77897EB94}" type="presParOf" srcId="{0ED0716D-65DE-4EAA-9A0A-67988ED32C15}" destId="{203733F5-8184-4358-B88F-49D9C3F1122C}" srcOrd="1" destOrd="0" presId="urn:microsoft.com/office/officeart/2018/2/layout/IconLabelList"/>
    <dgm:cxn modelId="{14C060BB-F637-41E6-BD9A-6C01DEA4F703}" type="presParOf" srcId="{0ED0716D-65DE-4EAA-9A0A-67988ED32C15}" destId="{9C03AD15-DBD2-42CA-9FED-1D9717445E80}" srcOrd="2" destOrd="0" presId="urn:microsoft.com/office/officeart/2018/2/layout/IconLabelList"/>
    <dgm:cxn modelId="{0D4EE1DD-25CD-4CD1-9282-5B6366445171}" type="presParOf" srcId="{B0AE9F03-E150-4BD7-AC9F-D869B3B4F925}" destId="{4BB4C9D5-094F-45CA-A033-D9F0AAA11FD7}" srcOrd="3" destOrd="0" presId="urn:microsoft.com/office/officeart/2018/2/layout/IconLabelList"/>
    <dgm:cxn modelId="{3A7495DF-98ED-4249-9C6F-FB1BC416C822}" type="presParOf" srcId="{B0AE9F03-E150-4BD7-AC9F-D869B3B4F925}" destId="{5BD02BCF-D5D3-4E5F-82CC-48B122E66937}" srcOrd="4" destOrd="0" presId="urn:microsoft.com/office/officeart/2018/2/layout/IconLabelList"/>
    <dgm:cxn modelId="{543DA9B7-2246-4D88-B0D9-7B918C88D8F6}" type="presParOf" srcId="{5BD02BCF-D5D3-4E5F-82CC-48B122E66937}" destId="{028155F7-2CC9-403F-8B90-D3F002C3CE7A}" srcOrd="0" destOrd="0" presId="urn:microsoft.com/office/officeart/2018/2/layout/IconLabelList"/>
    <dgm:cxn modelId="{BC0B22FE-98C3-4A4C-ADF9-9AF05B89CB24}" type="presParOf" srcId="{5BD02BCF-D5D3-4E5F-82CC-48B122E66937}" destId="{B2463405-B59B-49C7-A756-206C61EE9405}" srcOrd="1" destOrd="0" presId="urn:microsoft.com/office/officeart/2018/2/layout/IconLabelList"/>
    <dgm:cxn modelId="{4866CF53-F738-4A3C-A244-7E4D4464CDAE}" type="presParOf" srcId="{5BD02BCF-D5D3-4E5F-82CC-48B122E66937}" destId="{0AFE1B8A-2D6F-4BAE-88B2-F8384A7C5D4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160508-D13B-438E-BE67-F228AD5466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409ED22-2424-4D9D-A494-00E513383F4E}">
      <dgm:prSet/>
      <dgm:spPr/>
      <dgm:t>
        <a:bodyPr/>
        <a:lstStyle/>
        <a:p>
          <a:pPr>
            <a:lnSpc>
              <a:spcPct val="100000"/>
            </a:lnSpc>
          </a:pPr>
          <a:r>
            <a:rPr lang="es-CO"/>
            <a:t>Son modelos inspirados en cómo funciona el cerebro humano.</a:t>
          </a:r>
          <a:endParaRPr lang="en-US"/>
        </a:p>
      </dgm:t>
    </dgm:pt>
    <dgm:pt modelId="{D9B1F286-74D1-4462-AF14-A30ED6362045}" type="parTrans" cxnId="{636BC70D-F7AA-4A03-8FE2-3615AF7978A1}">
      <dgm:prSet/>
      <dgm:spPr/>
      <dgm:t>
        <a:bodyPr/>
        <a:lstStyle/>
        <a:p>
          <a:endParaRPr lang="en-US"/>
        </a:p>
      </dgm:t>
    </dgm:pt>
    <dgm:pt modelId="{CF262183-F2A6-41C1-8016-FFE63A880CF5}" type="sibTrans" cxnId="{636BC70D-F7AA-4A03-8FE2-3615AF7978A1}">
      <dgm:prSet/>
      <dgm:spPr/>
      <dgm:t>
        <a:bodyPr/>
        <a:lstStyle/>
        <a:p>
          <a:endParaRPr lang="en-US"/>
        </a:p>
      </dgm:t>
    </dgm:pt>
    <dgm:pt modelId="{04ACC548-D5F4-4170-8ECB-D1CE88E45713}">
      <dgm:prSet/>
      <dgm:spPr/>
      <dgm:t>
        <a:bodyPr/>
        <a:lstStyle/>
        <a:p>
          <a:pPr>
            <a:lnSpc>
              <a:spcPct val="100000"/>
            </a:lnSpc>
          </a:pPr>
          <a:r>
            <a:rPr lang="es-CO"/>
            <a:t>Están compuestas por neuronas artificiales organizadas en capas:</a:t>
          </a:r>
          <a:endParaRPr lang="en-US"/>
        </a:p>
      </dgm:t>
    </dgm:pt>
    <dgm:pt modelId="{89E362E2-0EBA-4B55-B02A-51ED1982E8CA}" type="parTrans" cxnId="{6C28A222-5B8B-4A6B-AC63-8C9A454D043B}">
      <dgm:prSet/>
      <dgm:spPr/>
      <dgm:t>
        <a:bodyPr/>
        <a:lstStyle/>
        <a:p>
          <a:endParaRPr lang="en-US"/>
        </a:p>
      </dgm:t>
    </dgm:pt>
    <dgm:pt modelId="{1D6B08CE-85F2-40AD-B990-A508CB425D2C}" type="sibTrans" cxnId="{6C28A222-5B8B-4A6B-AC63-8C9A454D043B}">
      <dgm:prSet/>
      <dgm:spPr/>
      <dgm:t>
        <a:bodyPr/>
        <a:lstStyle/>
        <a:p>
          <a:endParaRPr lang="en-US"/>
        </a:p>
      </dgm:t>
    </dgm:pt>
    <dgm:pt modelId="{295579ED-0EE8-4CBB-A625-17FEC3734374}">
      <dgm:prSet/>
      <dgm:spPr/>
      <dgm:t>
        <a:bodyPr/>
        <a:lstStyle/>
        <a:p>
          <a:pPr>
            <a:lnSpc>
              <a:spcPct val="100000"/>
            </a:lnSpc>
          </a:pPr>
          <a:r>
            <a:rPr lang="es-CO"/>
            <a:t>Capa de entrada: recibe los datos (ej. calificaciones de un estudiante).</a:t>
          </a:r>
          <a:endParaRPr lang="en-US"/>
        </a:p>
      </dgm:t>
    </dgm:pt>
    <dgm:pt modelId="{3C0DBB2C-0A20-46DA-9BCE-7610FCD91B1C}" type="parTrans" cxnId="{F6D76D1E-5EB3-47E7-A221-9A68132658DA}">
      <dgm:prSet/>
      <dgm:spPr/>
      <dgm:t>
        <a:bodyPr/>
        <a:lstStyle/>
        <a:p>
          <a:endParaRPr lang="en-US"/>
        </a:p>
      </dgm:t>
    </dgm:pt>
    <dgm:pt modelId="{99658AE0-E254-4BF5-A6FE-6937DECFAF09}" type="sibTrans" cxnId="{F6D76D1E-5EB3-47E7-A221-9A68132658DA}">
      <dgm:prSet/>
      <dgm:spPr/>
      <dgm:t>
        <a:bodyPr/>
        <a:lstStyle/>
        <a:p>
          <a:endParaRPr lang="en-US"/>
        </a:p>
      </dgm:t>
    </dgm:pt>
    <dgm:pt modelId="{1B5A709E-C016-4ED0-8403-297F4015B924}">
      <dgm:prSet/>
      <dgm:spPr/>
      <dgm:t>
        <a:bodyPr/>
        <a:lstStyle/>
        <a:p>
          <a:pPr>
            <a:lnSpc>
              <a:spcPct val="100000"/>
            </a:lnSpc>
          </a:pPr>
          <a:r>
            <a:rPr lang="es-CO"/>
            <a:t>Capas ocultas: procesan la información encontrando patrones complejos.</a:t>
          </a:r>
          <a:endParaRPr lang="en-US"/>
        </a:p>
      </dgm:t>
    </dgm:pt>
    <dgm:pt modelId="{1CBB018B-2D4A-40B5-A7F9-FDFA7F5DEEFE}" type="parTrans" cxnId="{AA284D4A-5542-43E9-98CC-CAB5DE3CBD1D}">
      <dgm:prSet/>
      <dgm:spPr/>
      <dgm:t>
        <a:bodyPr/>
        <a:lstStyle/>
        <a:p>
          <a:endParaRPr lang="en-US"/>
        </a:p>
      </dgm:t>
    </dgm:pt>
    <dgm:pt modelId="{3ACB8975-EC60-4144-9079-981FE54BE66A}" type="sibTrans" cxnId="{AA284D4A-5542-43E9-98CC-CAB5DE3CBD1D}">
      <dgm:prSet/>
      <dgm:spPr/>
      <dgm:t>
        <a:bodyPr/>
        <a:lstStyle/>
        <a:p>
          <a:endParaRPr lang="en-US"/>
        </a:p>
      </dgm:t>
    </dgm:pt>
    <dgm:pt modelId="{BB21CB9A-5402-4793-910D-E20F49E7A3DD}">
      <dgm:prSet/>
      <dgm:spPr/>
      <dgm:t>
        <a:bodyPr/>
        <a:lstStyle/>
        <a:p>
          <a:pPr>
            <a:lnSpc>
              <a:spcPct val="100000"/>
            </a:lnSpc>
          </a:pPr>
          <a:r>
            <a:rPr lang="es-CO"/>
            <a:t>Capa de salida: produce el resultado (ej. predicción de rendimiento).</a:t>
          </a:r>
          <a:endParaRPr lang="en-US"/>
        </a:p>
      </dgm:t>
    </dgm:pt>
    <dgm:pt modelId="{33A0821F-AEF8-48E8-B373-2EA2B3340809}" type="parTrans" cxnId="{59B7DF9A-9AD4-42D2-8464-C2608CD26F77}">
      <dgm:prSet/>
      <dgm:spPr/>
      <dgm:t>
        <a:bodyPr/>
        <a:lstStyle/>
        <a:p>
          <a:endParaRPr lang="en-US"/>
        </a:p>
      </dgm:t>
    </dgm:pt>
    <dgm:pt modelId="{F9CDECC7-C6E0-4C20-A088-6D1AA3E2CB9E}" type="sibTrans" cxnId="{59B7DF9A-9AD4-42D2-8464-C2608CD26F77}">
      <dgm:prSet/>
      <dgm:spPr/>
      <dgm:t>
        <a:bodyPr/>
        <a:lstStyle/>
        <a:p>
          <a:endParaRPr lang="en-US"/>
        </a:p>
      </dgm:t>
    </dgm:pt>
    <dgm:pt modelId="{727E595A-F978-4C22-BA8F-797BC817AF00}">
      <dgm:prSet/>
      <dgm:spPr/>
      <dgm:t>
        <a:bodyPr/>
        <a:lstStyle/>
        <a:p>
          <a:pPr>
            <a:lnSpc>
              <a:spcPct val="100000"/>
            </a:lnSpc>
          </a:pPr>
          <a:r>
            <a:rPr lang="es-CO"/>
            <a:t>Funcionan ajustando "pesos" entre las conexiones neuronales en función del error, mediante un proceso llamado retropropagación.</a:t>
          </a:r>
          <a:endParaRPr lang="en-US"/>
        </a:p>
      </dgm:t>
    </dgm:pt>
    <dgm:pt modelId="{66122051-143A-40A8-918F-CA3453AEC55D}" type="parTrans" cxnId="{A8F3000B-56A5-40C8-9A13-58F728083958}">
      <dgm:prSet/>
      <dgm:spPr/>
      <dgm:t>
        <a:bodyPr/>
        <a:lstStyle/>
        <a:p>
          <a:endParaRPr lang="en-US"/>
        </a:p>
      </dgm:t>
    </dgm:pt>
    <dgm:pt modelId="{AECEC916-6961-4926-859D-5F095C1F9874}" type="sibTrans" cxnId="{A8F3000B-56A5-40C8-9A13-58F728083958}">
      <dgm:prSet/>
      <dgm:spPr/>
      <dgm:t>
        <a:bodyPr/>
        <a:lstStyle/>
        <a:p>
          <a:endParaRPr lang="en-US"/>
        </a:p>
      </dgm:t>
    </dgm:pt>
    <dgm:pt modelId="{5D729789-A71A-475A-8C07-152D9D2CDBA5}">
      <dgm:prSet/>
      <dgm:spPr/>
      <dgm:t>
        <a:bodyPr/>
        <a:lstStyle/>
        <a:p>
          <a:pPr>
            <a:lnSpc>
              <a:spcPct val="100000"/>
            </a:lnSpc>
          </a:pPr>
          <a:r>
            <a:rPr lang="es-CO"/>
            <a:t>Ejemplo educativo: Identificar automáticamente si un estudiante participa activamente en clase a partir de datos de video/audio.</a:t>
          </a:r>
          <a:endParaRPr lang="en-US"/>
        </a:p>
      </dgm:t>
    </dgm:pt>
    <dgm:pt modelId="{7E5C4F8C-E7C3-494F-AC74-4D1BEB3A2A1D}" type="parTrans" cxnId="{4728C534-67CF-43F8-8BCF-F8F54B7E7989}">
      <dgm:prSet/>
      <dgm:spPr/>
      <dgm:t>
        <a:bodyPr/>
        <a:lstStyle/>
        <a:p>
          <a:endParaRPr lang="en-US"/>
        </a:p>
      </dgm:t>
    </dgm:pt>
    <dgm:pt modelId="{5763359B-58FD-45C0-B480-AE04B47B5B3F}" type="sibTrans" cxnId="{4728C534-67CF-43F8-8BCF-F8F54B7E7989}">
      <dgm:prSet/>
      <dgm:spPr/>
      <dgm:t>
        <a:bodyPr/>
        <a:lstStyle/>
        <a:p>
          <a:endParaRPr lang="en-US"/>
        </a:p>
      </dgm:t>
    </dgm:pt>
    <dgm:pt modelId="{C6129728-CF18-446B-8401-0F49F65D7EB1}" type="pres">
      <dgm:prSet presAssocID="{DF160508-D13B-438E-BE67-F228AD5466E4}" presName="root" presStyleCnt="0">
        <dgm:presLayoutVars>
          <dgm:dir/>
          <dgm:resizeHandles val="exact"/>
        </dgm:presLayoutVars>
      </dgm:prSet>
      <dgm:spPr/>
    </dgm:pt>
    <dgm:pt modelId="{157F258F-C560-46F4-AA3B-81631CA008E1}" type="pres">
      <dgm:prSet presAssocID="{2409ED22-2424-4D9D-A494-00E513383F4E}" presName="compNode" presStyleCnt="0"/>
      <dgm:spPr/>
    </dgm:pt>
    <dgm:pt modelId="{1B636441-8CCB-4C01-BC00-780B32934F56}" type="pres">
      <dgm:prSet presAssocID="{2409ED22-2424-4D9D-A494-00E513383F4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5EA994EA-59EB-4656-9169-4EA8492909CE}" type="pres">
      <dgm:prSet presAssocID="{2409ED22-2424-4D9D-A494-00E513383F4E}" presName="spaceRect" presStyleCnt="0"/>
      <dgm:spPr/>
    </dgm:pt>
    <dgm:pt modelId="{ED8A410A-35E5-4658-BD88-33F8EA5DEF10}" type="pres">
      <dgm:prSet presAssocID="{2409ED22-2424-4D9D-A494-00E513383F4E}" presName="textRect" presStyleLbl="revTx" presStyleIdx="0" presStyleCnt="7">
        <dgm:presLayoutVars>
          <dgm:chMax val="1"/>
          <dgm:chPref val="1"/>
        </dgm:presLayoutVars>
      </dgm:prSet>
      <dgm:spPr/>
    </dgm:pt>
    <dgm:pt modelId="{3DF6CBC4-F627-416C-A915-7C7565403614}" type="pres">
      <dgm:prSet presAssocID="{CF262183-F2A6-41C1-8016-FFE63A880CF5}" presName="sibTrans" presStyleCnt="0"/>
      <dgm:spPr/>
    </dgm:pt>
    <dgm:pt modelId="{CDD600E2-D639-401B-B5F8-F6CCEA846C8F}" type="pres">
      <dgm:prSet presAssocID="{04ACC548-D5F4-4170-8ECB-D1CE88E45713}" presName="compNode" presStyleCnt="0"/>
      <dgm:spPr/>
    </dgm:pt>
    <dgm:pt modelId="{33C17C3C-E051-4C92-8547-23B83F81AFD8}" type="pres">
      <dgm:prSet presAssocID="{04ACC548-D5F4-4170-8ECB-D1CE88E4571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CEBAE1D-6A28-43C3-B264-BBB7757F2480}" type="pres">
      <dgm:prSet presAssocID="{04ACC548-D5F4-4170-8ECB-D1CE88E45713}" presName="spaceRect" presStyleCnt="0"/>
      <dgm:spPr/>
    </dgm:pt>
    <dgm:pt modelId="{A6788B4A-1C5B-4E19-9E99-52564C5D8637}" type="pres">
      <dgm:prSet presAssocID="{04ACC548-D5F4-4170-8ECB-D1CE88E45713}" presName="textRect" presStyleLbl="revTx" presStyleIdx="1" presStyleCnt="7">
        <dgm:presLayoutVars>
          <dgm:chMax val="1"/>
          <dgm:chPref val="1"/>
        </dgm:presLayoutVars>
      </dgm:prSet>
      <dgm:spPr/>
    </dgm:pt>
    <dgm:pt modelId="{18BCA02C-E234-4C47-9547-B64318F92F69}" type="pres">
      <dgm:prSet presAssocID="{1D6B08CE-85F2-40AD-B990-A508CB425D2C}" presName="sibTrans" presStyleCnt="0"/>
      <dgm:spPr/>
    </dgm:pt>
    <dgm:pt modelId="{C459C994-90A0-4A65-B51D-37AF3530CCB6}" type="pres">
      <dgm:prSet presAssocID="{295579ED-0EE8-4CBB-A625-17FEC3734374}" presName="compNode" presStyleCnt="0"/>
      <dgm:spPr/>
    </dgm:pt>
    <dgm:pt modelId="{75525885-B759-41D9-9067-279CB5327E33}" type="pres">
      <dgm:prSet presAssocID="{295579ED-0EE8-4CBB-A625-17FEC37343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ball Hat"/>
        </a:ext>
      </dgm:extLst>
    </dgm:pt>
    <dgm:pt modelId="{71C61A7E-0400-45C3-9AB3-5DBBC4F44332}" type="pres">
      <dgm:prSet presAssocID="{295579ED-0EE8-4CBB-A625-17FEC3734374}" presName="spaceRect" presStyleCnt="0"/>
      <dgm:spPr/>
    </dgm:pt>
    <dgm:pt modelId="{ED9476C4-4D14-43F6-92A3-7E9C6B44A81B}" type="pres">
      <dgm:prSet presAssocID="{295579ED-0EE8-4CBB-A625-17FEC3734374}" presName="textRect" presStyleLbl="revTx" presStyleIdx="2" presStyleCnt="7">
        <dgm:presLayoutVars>
          <dgm:chMax val="1"/>
          <dgm:chPref val="1"/>
        </dgm:presLayoutVars>
      </dgm:prSet>
      <dgm:spPr/>
    </dgm:pt>
    <dgm:pt modelId="{4CF5CF92-A655-4B39-BDC6-B85141BCAC26}" type="pres">
      <dgm:prSet presAssocID="{99658AE0-E254-4BF5-A6FE-6937DECFAF09}" presName="sibTrans" presStyleCnt="0"/>
      <dgm:spPr/>
    </dgm:pt>
    <dgm:pt modelId="{0571F402-BC50-4271-B3C8-A44ADB94E65C}" type="pres">
      <dgm:prSet presAssocID="{1B5A709E-C016-4ED0-8403-297F4015B924}" presName="compNode" presStyleCnt="0"/>
      <dgm:spPr/>
    </dgm:pt>
    <dgm:pt modelId="{965FAFBD-60C5-4179-9E3B-BD10B0D8F1BD}" type="pres">
      <dgm:prSet presAssocID="{1B5A709E-C016-4ED0-8403-297F4015B92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ffice Worker"/>
        </a:ext>
      </dgm:extLst>
    </dgm:pt>
    <dgm:pt modelId="{F92D63EA-19A9-462A-8D1A-840FB53C026B}" type="pres">
      <dgm:prSet presAssocID="{1B5A709E-C016-4ED0-8403-297F4015B924}" presName="spaceRect" presStyleCnt="0"/>
      <dgm:spPr/>
    </dgm:pt>
    <dgm:pt modelId="{FFB8F967-FA14-4671-A8A0-B1D82245CE21}" type="pres">
      <dgm:prSet presAssocID="{1B5A709E-C016-4ED0-8403-297F4015B924}" presName="textRect" presStyleLbl="revTx" presStyleIdx="3" presStyleCnt="7">
        <dgm:presLayoutVars>
          <dgm:chMax val="1"/>
          <dgm:chPref val="1"/>
        </dgm:presLayoutVars>
      </dgm:prSet>
      <dgm:spPr/>
    </dgm:pt>
    <dgm:pt modelId="{C0B30EA5-A0B4-45D6-9B17-E7D8BF4E3543}" type="pres">
      <dgm:prSet presAssocID="{3ACB8975-EC60-4144-9079-981FE54BE66A}" presName="sibTrans" presStyleCnt="0"/>
      <dgm:spPr/>
    </dgm:pt>
    <dgm:pt modelId="{CDD01BF8-1DA1-4353-9480-3B9E24033779}" type="pres">
      <dgm:prSet presAssocID="{BB21CB9A-5402-4793-910D-E20F49E7A3DD}" presName="compNode" presStyleCnt="0"/>
      <dgm:spPr/>
    </dgm:pt>
    <dgm:pt modelId="{5027B1A6-C77A-47F1-8305-6FE165703A01}" type="pres">
      <dgm:prSet presAssocID="{BB21CB9A-5402-4793-910D-E20F49E7A3D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nter hat"/>
        </a:ext>
      </dgm:extLst>
    </dgm:pt>
    <dgm:pt modelId="{74D4672B-8A86-46A2-986B-C1EBB86D1B96}" type="pres">
      <dgm:prSet presAssocID="{BB21CB9A-5402-4793-910D-E20F49E7A3DD}" presName="spaceRect" presStyleCnt="0"/>
      <dgm:spPr/>
    </dgm:pt>
    <dgm:pt modelId="{2BC21CF8-AF42-4F94-B731-59726FD04708}" type="pres">
      <dgm:prSet presAssocID="{BB21CB9A-5402-4793-910D-E20F49E7A3DD}" presName="textRect" presStyleLbl="revTx" presStyleIdx="4" presStyleCnt="7">
        <dgm:presLayoutVars>
          <dgm:chMax val="1"/>
          <dgm:chPref val="1"/>
        </dgm:presLayoutVars>
      </dgm:prSet>
      <dgm:spPr/>
    </dgm:pt>
    <dgm:pt modelId="{B29492F6-B19A-406C-A62D-63E428A23125}" type="pres">
      <dgm:prSet presAssocID="{F9CDECC7-C6E0-4C20-A088-6D1AA3E2CB9E}" presName="sibTrans" presStyleCnt="0"/>
      <dgm:spPr/>
    </dgm:pt>
    <dgm:pt modelId="{DABCE262-A7E0-441F-B5DF-F50A23B5CE7F}" type="pres">
      <dgm:prSet presAssocID="{727E595A-F978-4C22-BA8F-797BC817AF00}" presName="compNode" presStyleCnt="0"/>
      <dgm:spPr/>
    </dgm:pt>
    <dgm:pt modelId="{9E53AA41-00D9-4120-9D19-1CB6B241606C}" type="pres">
      <dgm:prSet presAssocID="{727E595A-F978-4C22-BA8F-797BC817AF0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F1B39881-7578-4AD7-87B0-E5ECF2CCC59F}" type="pres">
      <dgm:prSet presAssocID="{727E595A-F978-4C22-BA8F-797BC817AF00}" presName="spaceRect" presStyleCnt="0"/>
      <dgm:spPr/>
    </dgm:pt>
    <dgm:pt modelId="{0CCB7610-400E-4F5D-AD74-25E0EFE0B910}" type="pres">
      <dgm:prSet presAssocID="{727E595A-F978-4C22-BA8F-797BC817AF00}" presName="textRect" presStyleLbl="revTx" presStyleIdx="5" presStyleCnt="7">
        <dgm:presLayoutVars>
          <dgm:chMax val="1"/>
          <dgm:chPref val="1"/>
        </dgm:presLayoutVars>
      </dgm:prSet>
      <dgm:spPr/>
    </dgm:pt>
    <dgm:pt modelId="{287BCC96-3E4E-4A47-91CB-970889E4DACF}" type="pres">
      <dgm:prSet presAssocID="{AECEC916-6961-4926-859D-5F095C1F9874}" presName="sibTrans" presStyleCnt="0"/>
      <dgm:spPr/>
    </dgm:pt>
    <dgm:pt modelId="{7A0F3D0A-BFDA-4AF0-BD57-843740B6000F}" type="pres">
      <dgm:prSet presAssocID="{5D729789-A71A-475A-8C07-152D9D2CDBA5}" presName="compNode" presStyleCnt="0"/>
      <dgm:spPr/>
    </dgm:pt>
    <dgm:pt modelId="{5BB17993-5FEB-4A2A-9120-5ACC03F09D22}" type="pres">
      <dgm:prSet presAssocID="{5D729789-A71A-475A-8C07-152D9D2CDBA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ula de clases"/>
        </a:ext>
      </dgm:extLst>
    </dgm:pt>
    <dgm:pt modelId="{2C1FF42A-6698-480C-9B8A-C8059D7E08A8}" type="pres">
      <dgm:prSet presAssocID="{5D729789-A71A-475A-8C07-152D9D2CDBA5}" presName="spaceRect" presStyleCnt="0"/>
      <dgm:spPr/>
    </dgm:pt>
    <dgm:pt modelId="{0706C3C2-5EDA-421E-BCE7-60754362E4D0}" type="pres">
      <dgm:prSet presAssocID="{5D729789-A71A-475A-8C07-152D9D2CDBA5}" presName="textRect" presStyleLbl="revTx" presStyleIdx="6" presStyleCnt="7">
        <dgm:presLayoutVars>
          <dgm:chMax val="1"/>
          <dgm:chPref val="1"/>
        </dgm:presLayoutVars>
      </dgm:prSet>
      <dgm:spPr/>
    </dgm:pt>
  </dgm:ptLst>
  <dgm:cxnLst>
    <dgm:cxn modelId="{A8F3000B-56A5-40C8-9A13-58F728083958}" srcId="{DF160508-D13B-438E-BE67-F228AD5466E4}" destId="{727E595A-F978-4C22-BA8F-797BC817AF00}" srcOrd="5" destOrd="0" parTransId="{66122051-143A-40A8-918F-CA3453AEC55D}" sibTransId="{AECEC916-6961-4926-859D-5F095C1F9874}"/>
    <dgm:cxn modelId="{636BC70D-F7AA-4A03-8FE2-3615AF7978A1}" srcId="{DF160508-D13B-438E-BE67-F228AD5466E4}" destId="{2409ED22-2424-4D9D-A494-00E513383F4E}" srcOrd="0" destOrd="0" parTransId="{D9B1F286-74D1-4462-AF14-A30ED6362045}" sibTransId="{CF262183-F2A6-41C1-8016-FFE63A880CF5}"/>
    <dgm:cxn modelId="{F6D76D1E-5EB3-47E7-A221-9A68132658DA}" srcId="{DF160508-D13B-438E-BE67-F228AD5466E4}" destId="{295579ED-0EE8-4CBB-A625-17FEC3734374}" srcOrd="2" destOrd="0" parTransId="{3C0DBB2C-0A20-46DA-9BCE-7610FCD91B1C}" sibTransId="{99658AE0-E254-4BF5-A6FE-6937DECFAF09}"/>
    <dgm:cxn modelId="{6C28A222-5B8B-4A6B-AC63-8C9A454D043B}" srcId="{DF160508-D13B-438E-BE67-F228AD5466E4}" destId="{04ACC548-D5F4-4170-8ECB-D1CE88E45713}" srcOrd="1" destOrd="0" parTransId="{89E362E2-0EBA-4B55-B02A-51ED1982E8CA}" sibTransId="{1D6B08CE-85F2-40AD-B990-A508CB425D2C}"/>
    <dgm:cxn modelId="{B989A62B-5059-42FB-B9F6-7F595EAB69C0}" type="presOf" srcId="{1B5A709E-C016-4ED0-8403-297F4015B924}" destId="{FFB8F967-FA14-4671-A8A0-B1D82245CE21}" srcOrd="0" destOrd="0" presId="urn:microsoft.com/office/officeart/2018/2/layout/IconLabelList"/>
    <dgm:cxn modelId="{4728C534-67CF-43F8-8BCF-F8F54B7E7989}" srcId="{DF160508-D13B-438E-BE67-F228AD5466E4}" destId="{5D729789-A71A-475A-8C07-152D9D2CDBA5}" srcOrd="6" destOrd="0" parTransId="{7E5C4F8C-E7C3-494F-AC74-4D1BEB3A2A1D}" sibTransId="{5763359B-58FD-45C0-B480-AE04B47B5B3F}"/>
    <dgm:cxn modelId="{AA284D4A-5542-43E9-98CC-CAB5DE3CBD1D}" srcId="{DF160508-D13B-438E-BE67-F228AD5466E4}" destId="{1B5A709E-C016-4ED0-8403-297F4015B924}" srcOrd="3" destOrd="0" parTransId="{1CBB018B-2D4A-40B5-A7F9-FDFA7F5DEEFE}" sibTransId="{3ACB8975-EC60-4144-9079-981FE54BE66A}"/>
    <dgm:cxn modelId="{7A79228F-99A4-46AD-879A-F8FB11E50B58}" type="presOf" srcId="{2409ED22-2424-4D9D-A494-00E513383F4E}" destId="{ED8A410A-35E5-4658-BD88-33F8EA5DEF10}" srcOrd="0" destOrd="0" presId="urn:microsoft.com/office/officeart/2018/2/layout/IconLabelList"/>
    <dgm:cxn modelId="{59B7DF9A-9AD4-42D2-8464-C2608CD26F77}" srcId="{DF160508-D13B-438E-BE67-F228AD5466E4}" destId="{BB21CB9A-5402-4793-910D-E20F49E7A3DD}" srcOrd="4" destOrd="0" parTransId="{33A0821F-AEF8-48E8-B373-2EA2B3340809}" sibTransId="{F9CDECC7-C6E0-4C20-A088-6D1AA3E2CB9E}"/>
    <dgm:cxn modelId="{FE5D7DA5-225A-46A3-B60F-ECBBB95A0927}" type="presOf" srcId="{295579ED-0EE8-4CBB-A625-17FEC3734374}" destId="{ED9476C4-4D14-43F6-92A3-7E9C6B44A81B}" srcOrd="0" destOrd="0" presId="urn:microsoft.com/office/officeart/2018/2/layout/IconLabelList"/>
    <dgm:cxn modelId="{0E3B5DAD-2511-4910-9F30-BC4863E040DA}" type="presOf" srcId="{5D729789-A71A-475A-8C07-152D9D2CDBA5}" destId="{0706C3C2-5EDA-421E-BCE7-60754362E4D0}" srcOrd="0" destOrd="0" presId="urn:microsoft.com/office/officeart/2018/2/layout/IconLabelList"/>
    <dgm:cxn modelId="{D17AECB8-54F5-4399-B7F2-AC362A1C84C9}" type="presOf" srcId="{DF160508-D13B-438E-BE67-F228AD5466E4}" destId="{C6129728-CF18-446B-8401-0F49F65D7EB1}" srcOrd="0" destOrd="0" presId="urn:microsoft.com/office/officeart/2018/2/layout/IconLabelList"/>
    <dgm:cxn modelId="{B167ADBA-80CC-434F-909F-BE304D02AF04}" type="presOf" srcId="{BB21CB9A-5402-4793-910D-E20F49E7A3DD}" destId="{2BC21CF8-AF42-4F94-B731-59726FD04708}" srcOrd="0" destOrd="0" presId="urn:microsoft.com/office/officeart/2018/2/layout/IconLabelList"/>
    <dgm:cxn modelId="{B478B5E3-95C9-4A76-AEAD-71ABF12D5C41}" type="presOf" srcId="{04ACC548-D5F4-4170-8ECB-D1CE88E45713}" destId="{A6788B4A-1C5B-4E19-9E99-52564C5D8637}" srcOrd="0" destOrd="0" presId="urn:microsoft.com/office/officeart/2018/2/layout/IconLabelList"/>
    <dgm:cxn modelId="{1D2A39F8-172A-4434-9AA4-31CDAA60A4D8}" type="presOf" srcId="{727E595A-F978-4C22-BA8F-797BC817AF00}" destId="{0CCB7610-400E-4F5D-AD74-25E0EFE0B910}" srcOrd="0" destOrd="0" presId="urn:microsoft.com/office/officeart/2018/2/layout/IconLabelList"/>
    <dgm:cxn modelId="{6FD06C85-FB28-4A3F-90E0-ADCD92ABA847}" type="presParOf" srcId="{C6129728-CF18-446B-8401-0F49F65D7EB1}" destId="{157F258F-C560-46F4-AA3B-81631CA008E1}" srcOrd="0" destOrd="0" presId="urn:microsoft.com/office/officeart/2018/2/layout/IconLabelList"/>
    <dgm:cxn modelId="{80E77762-B0E3-4280-BAE3-93681BDBD7CA}" type="presParOf" srcId="{157F258F-C560-46F4-AA3B-81631CA008E1}" destId="{1B636441-8CCB-4C01-BC00-780B32934F56}" srcOrd="0" destOrd="0" presId="urn:microsoft.com/office/officeart/2018/2/layout/IconLabelList"/>
    <dgm:cxn modelId="{68009CD1-807B-4D4A-8A1D-74B27AD388F5}" type="presParOf" srcId="{157F258F-C560-46F4-AA3B-81631CA008E1}" destId="{5EA994EA-59EB-4656-9169-4EA8492909CE}" srcOrd="1" destOrd="0" presId="urn:microsoft.com/office/officeart/2018/2/layout/IconLabelList"/>
    <dgm:cxn modelId="{64740951-D9D0-4B64-9063-1DDA39C2DE31}" type="presParOf" srcId="{157F258F-C560-46F4-AA3B-81631CA008E1}" destId="{ED8A410A-35E5-4658-BD88-33F8EA5DEF10}" srcOrd="2" destOrd="0" presId="urn:microsoft.com/office/officeart/2018/2/layout/IconLabelList"/>
    <dgm:cxn modelId="{6106C7E6-A291-4A9F-B1C5-3077E6AEDAC7}" type="presParOf" srcId="{C6129728-CF18-446B-8401-0F49F65D7EB1}" destId="{3DF6CBC4-F627-416C-A915-7C7565403614}" srcOrd="1" destOrd="0" presId="urn:microsoft.com/office/officeart/2018/2/layout/IconLabelList"/>
    <dgm:cxn modelId="{7BC37283-2A70-4BF0-A431-EA274910B2DC}" type="presParOf" srcId="{C6129728-CF18-446B-8401-0F49F65D7EB1}" destId="{CDD600E2-D639-401B-B5F8-F6CCEA846C8F}" srcOrd="2" destOrd="0" presId="urn:microsoft.com/office/officeart/2018/2/layout/IconLabelList"/>
    <dgm:cxn modelId="{3E05A981-1CD3-44C1-9C8A-2187FE4DB233}" type="presParOf" srcId="{CDD600E2-D639-401B-B5F8-F6CCEA846C8F}" destId="{33C17C3C-E051-4C92-8547-23B83F81AFD8}" srcOrd="0" destOrd="0" presId="urn:microsoft.com/office/officeart/2018/2/layout/IconLabelList"/>
    <dgm:cxn modelId="{4EE9A517-CD11-4E6F-A170-521B88F5EF13}" type="presParOf" srcId="{CDD600E2-D639-401B-B5F8-F6CCEA846C8F}" destId="{ACEBAE1D-6A28-43C3-B264-BBB7757F2480}" srcOrd="1" destOrd="0" presId="urn:microsoft.com/office/officeart/2018/2/layout/IconLabelList"/>
    <dgm:cxn modelId="{2379450E-59C6-4787-BE04-2E51483D4A23}" type="presParOf" srcId="{CDD600E2-D639-401B-B5F8-F6CCEA846C8F}" destId="{A6788B4A-1C5B-4E19-9E99-52564C5D8637}" srcOrd="2" destOrd="0" presId="urn:microsoft.com/office/officeart/2018/2/layout/IconLabelList"/>
    <dgm:cxn modelId="{6F8CC9FA-5BD3-41B1-BC57-EEBF5D96508B}" type="presParOf" srcId="{C6129728-CF18-446B-8401-0F49F65D7EB1}" destId="{18BCA02C-E234-4C47-9547-B64318F92F69}" srcOrd="3" destOrd="0" presId="urn:microsoft.com/office/officeart/2018/2/layout/IconLabelList"/>
    <dgm:cxn modelId="{20C93B24-618A-472C-82FA-755C8944B44C}" type="presParOf" srcId="{C6129728-CF18-446B-8401-0F49F65D7EB1}" destId="{C459C994-90A0-4A65-B51D-37AF3530CCB6}" srcOrd="4" destOrd="0" presId="urn:microsoft.com/office/officeart/2018/2/layout/IconLabelList"/>
    <dgm:cxn modelId="{92A72572-23A9-41C6-860D-DF459A43587E}" type="presParOf" srcId="{C459C994-90A0-4A65-B51D-37AF3530CCB6}" destId="{75525885-B759-41D9-9067-279CB5327E33}" srcOrd="0" destOrd="0" presId="urn:microsoft.com/office/officeart/2018/2/layout/IconLabelList"/>
    <dgm:cxn modelId="{AC96EE25-434E-4A95-9A93-D9E954A5DC65}" type="presParOf" srcId="{C459C994-90A0-4A65-B51D-37AF3530CCB6}" destId="{71C61A7E-0400-45C3-9AB3-5DBBC4F44332}" srcOrd="1" destOrd="0" presId="urn:microsoft.com/office/officeart/2018/2/layout/IconLabelList"/>
    <dgm:cxn modelId="{428D6E5B-852C-4E14-910F-F762BE788C2D}" type="presParOf" srcId="{C459C994-90A0-4A65-B51D-37AF3530CCB6}" destId="{ED9476C4-4D14-43F6-92A3-7E9C6B44A81B}" srcOrd="2" destOrd="0" presId="urn:microsoft.com/office/officeart/2018/2/layout/IconLabelList"/>
    <dgm:cxn modelId="{B77DFD8F-C703-47BE-9F06-7259D19DD8B5}" type="presParOf" srcId="{C6129728-CF18-446B-8401-0F49F65D7EB1}" destId="{4CF5CF92-A655-4B39-BDC6-B85141BCAC26}" srcOrd="5" destOrd="0" presId="urn:microsoft.com/office/officeart/2018/2/layout/IconLabelList"/>
    <dgm:cxn modelId="{2218B51B-4732-4810-8E08-F0572E0FF844}" type="presParOf" srcId="{C6129728-CF18-446B-8401-0F49F65D7EB1}" destId="{0571F402-BC50-4271-B3C8-A44ADB94E65C}" srcOrd="6" destOrd="0" presId="urn:microsoft.com/office/officeart/2018/2/layout/IconLabelList"/>
    <dgm:cxn modelId="{0FF42D9B-C37B-45B0-A1A6-113568F81989}" type="presParOf" srcId="{0571F402-BC50-4271-B3C8-A44ADB94E65C}" destId="{965FAFBD-60C5-4179-9E3B-BD10B0D8F1BD}" srcOrd="0" destOrd="0" presId="urn:microsoft.com/office/officeart/2018/2/layout/IconLabelList"/>
    <dgm:cxn modelId="{6587CF5A-4E62-4AE0-9762-85175A1D1C38}" type="presParOf" srcId="{0571F402-BC50-4271-B3C8-A44ADB94E65C}" destId="{F92D63EA-19A9-462A-8D1A-840FB53C026B}" srcOrd="1" destOrd="0" presId="urn:microsoft.com/office/officeart/2018/2/layout/IconLabelList"/>
    <dgm:cxn modelId="{FF519D04-2431-4C7C-9766-F1586F07F598}" type="presParOf" srcId="{0571F402-BC50-4271-B3C8-A44ADB94E65C}" destId="{FFB8F967-FA14-4671-A8A0-B1D82245CE21}" srcOrd="2" destOrd="0" presId="urn:microsoft.com/office/officeart/2018/2/layout/IconLabelList"/>
    <dgm:cxn modelId="{143037DB-F0D6-445F-BAE1-DFD69A86EBB2}" type="presParOf" srcId="{C6129728-CF18-446B-8401-0F49F65D7EB1}" destId="{C0B30EA5-A0B4-45D6-9B17-E7D8BF4E3543}" srcOrd="7" destOrd="0" presId="urn:microsoft.com/office/officeart/2018/2/layout/IconLabelList"/>
    <dgm:cxn modelId="{1554FB31-14B1-4ED1-81C3-F9EE09F79A1F}" type="presParOf" srcId="{C6129728-CF18-446B-8401-0F49F65D7EB1}" destId="{CDD01BF8-1DA1-4353-9480-3B9E24033779}" srcOrd="8" destOrd="0" presId="urn:microsoft.com/office/officeart/2018/2/layout/IconLabelList"/>
    <dgm:cxn modelId="{7979CAC9-66CF-4AEE-9827-F98430EBA2BE}" type="presParOf" srcId="{CDD01BF8-1DA1-4353-9480-3B9E24033779}" destId="{5027B1A6-C77A-47F1-8305-6FE165703A01}" srcOrd="0" destOrd="0" presId="urn:microsoft.com/office/officeart/2018/2/layout/IconLabelList"/>
    <dgm:cxn modelId="{06ABD019-BA06-4E59-9B8F-87110A2ABA09}" type="presParOf" srcId="{CDD01BF8-1DA1-4353-9480-3B9E24033779}" destId="{74D4672B-8A86-46A2-986B-C1EBB86D1B96}" srcOrd="1" destOrd="0" presId="urn:microsoft.com/office/officeart/2018/2/layout/IconLabelList"/>
    <dgm:cxn modelId="{57DF8944-BA9A-4624-8456-258D21987DD2}" type="presParOf" srcId="{CDD01BF8-1DA1-4353-9480-3B9E24033779}" destId="{2BC21CF8-AF42-4F94-B731-59726FD04708}" srcOrd="2" destOrd="0" presId="urn:microsoft.com/office/officeart/2018/2/layout/IconLabelList"/>
    <dgm:cxn modelId="{A28DE044-59A2-4D71-8F28-32F7B754714E}" type="presParOf" srcId="{C6129728-CF18-446B-8401-0F49F65D7EB1}" destId="{B29492F6-B19A-406C-A62D-63E428A23125}" srcOrd="9" destOrd="0" presId="urn:microsoft.com/office/officeart/2018/2/layout/IconLabelList"/>
    <dgm:cxn modelId="{2C55BDAB-CBC7-4355-849F-4F90123AD3A9}" type="presParOf" srcId="{C6129728-CF18-446B-8401-0F49F65D7EB1}" destId="{DABCE262-A7E0-441F-B5DF-F50A23B5CE7F}" srcOrd="10" destOrd="0" presId="urn:microsoft.com/office/officeart/2018/2/layout/IconLabelList"/>
    <dgm:cxn modelId="{D6DD4C0D-4B81-4DDD-A4DE-34F9914ABE20}" type="presParOf" srcId="{DABCE262-A7E0-441F-B5DF-F50A23B5CE7F}" destId="{9E53AA41-00D9-4120-9D19-1CB6B241606C}" srcOrd="0" destOrd="0" presId="urn:microsoft.com/office/officeart/2018/2/layout/IconLabelList"/>
    <dgm:cxn modelId="{AC3256FB-F091-4D39-92C9-16DEF04701AA}" type="presParOf" srcId="{DABCE262-A7E0-441F-B5DF-F50A23B5CE7F}" destId="{F1B39881-7578-4AD7-87B0-E5ECF2CCC59F}" srcOrd="1" destOrd="0" presId="urn:microsoft.com/office/officeart/2018/2/layout/IconLabelList"/>
    <dgm:cxn modelId="{C6799049-2735-498B-8618-097E3C3A6BF6}" type="presParOf" srcId="{DABCE262-A7E0-441F-B5DF-F50A23B5CE7F}" destId="{0CCB7610-400E-4F5D-AD74-25E0EFE0B910}" srcOrd="2" destOrd="0" presId="urn:microsoft.com/office/officeart/2018/2/layout/IconLabelList"/>
    <dgm:cxn modelId="{5759CEB8-D603-4BA2-9701-464F9427E558}" type="presParOf" srcId="{C6129728-CF18-446B-8401-0F49F65D7EB1}" destId="{287BCC96-3E4E-4A47-91CB-970889E4DACF}" srcOrd="11" destOrd="0" presId="urn:microsoft.com/office/officeart/2018/2/layout/IconLabelList"/>
    <dgm:cxn modelId="{3ED5DF53-554E-44C9-86E9-566890F800D5}" type="presParOf" srcId="{C6129728-CF18-446B-8401-0F49F65D7EB1}" destId="{7A0F3D0A-BFDA-4AF0-BD57-843740B6000F}" srcOrd="12" destOrd="0" presId="urn:microsoft.com/office/officeart/2018/2/layout/IconLabelList"/>
    <dgm:cxn modelId="{4DF75AD5-30BE-49CF-A7AC-5776D2597F38}" type="presParOf" srcId="{7A0F3D0A-BFDA-4AF0-BD57-843740B6000F}" destId="{5BB17993-5FEB-4A2A-9120-5ACC03F09D22}" srcOrd="0" destOrd="0" presId="urn:microsoft.com/office/officeart/2018/2/layout/IconLabelList"/>
    <dgm:cxn modelId="{7E12B1CB-40FD-491D-932A-F1D3D26A4E3E}" type="presParOf" srcId="{7A0F3D0A-BFDA-4AF0-BD57-843740B6000F}" destId="{2C1FF42A-6698-480C-9B8A-C8059D7E08A8}" srcOrd="1" destOrd="0" presId="urn:microsoft.com/office/officeart/2018/2/layout/IconLabelList"/>
    <dgm:cxn modelId="{BB42969C-899F-45DD-8E33-DA6619C4B25A}" type="presParOf" srcId="{7A0F3D0A-BFDA-4AF0-BD57-843740B6000F}" destId="{0706C3C2-5EDA-421E-BCE7-60754362E4D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75A35D-7A26-4FEC-8A6E-D61219EC7C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1D758A-A158-44B7-A15E-F738D0DBBD85}">
      <dgm:prSet/>
      <dgm:spPr/>
      <dgm:t>
        <a:bodyPr/>
        <a:lstStyle/>
        <a:p>
          <a:r>
            <a:rPr lang="es-CO"/>
            <a:t>En ML tradicional, el ser humano suele diseñar manualmente las características relevantes de los datos (feature engineering).</a:t>
          </a:r>
          <a:endParaRPr lang="en-US"/>
        </a:p>
      </dgm:t>
    </dgm:pt>
    <dgm:pt modelId="{3C582594-BCD5-434E-8632-121541BE7BD2}" type="parTrans" cxnId="{AB36C8AB-925E-40B8-A689-6949C204BCB7}">
      <dgm:prSet/>
      <dgm:spPr/>
      <dgm:t>
        <a:bodyPr/>
        <a:lstStyle/>
        <a:p>
          <a:endParaRPr lang="en-US"/>
        </a:p>
      </dgm:t>
    </dgm:pt>
    <dgm:pt modelId="{0704A8BC-3881-4994-9336-2511C02D2599}" type="sibTrans" cxnId="{AB36C8AB-925E-40B8-A689-6949C204BCB7}">
      <dgm:prSet/>
      <dgm:spPr/>
      <dgm:t>
        <a:bodyPr/>
        <a:lstStyle/>
        <a:p>
          <a:endParaRPr lang="en-US"/>
        </a:p>
      </dgm:t>
    </dgm:pt>
    <dgm:pt modelId="{A8156C1E-2C36-4BC7-9859-5AA02A5E6491}">
      <dgm:prSet/>
      <dgm:spPr/>
      <dgm:t>
        <a:bodyPr/>
        <a:lstStyle/>
        <a:p>
          <a:r>
            <a:rPr lang="es-CO" dirty="0"/>
            <a:t>En DL, las redes neuronales aprenden automáticamente esas características a partir de datos masivos, lo que permite resultados superiores en tareas como reconocimiento de voz, visión por computadora o traducción automática.</a:t>
          </a:r>
          <a:endParaRPr lang="en-US" dirty="0"/>
        </a:p>
      </dgm:t>
    </dgm:pt>
    <dgm:pt modelId="{81154F4A-5DC3-4768-A3C9-98364B39405F}" type="parTrans" cxnId="{F608E323-E7D6-4D0F-9248-7A6E0149CE7C}">
      <dgm:prSet/>
      <dgm:spPr/>
      <dgm:t>
        <a:bodyPr/>
        <a:lstStyle/>
        <a:p>
          <a:endParaRPr lang="en-US"/>
        </a:p>
      </dgm:t>
    </dgm:pt>
    <dgm:pt modelId="{FD33A4B8-6B0A-4283-8355-E67E9E6E1436}" type="sibTrans" cxnId="{F608E323-E7D6-4D0F-9248-7A6E0149CE7C}">
      <dgm:prSet/>
      <dgm:spPr/>
      <dgm:t>
        <a:bodyPr/>
        <a:lstStyle/>
        <a:p>
          <a:endParaRPr lang="en-US"/>
        </a:p>
      </dgm:t>
    </dgm:pt>
    <dgm:pt modelId="{7D039D08-F260-4905-8DDE-4E319A68FDE6}">
      <dgm:prSet/>
      <dgm:spPr/>
      <dgm:t>
        <a:bodyPr/>
        <a:lstStyle/>
        <a:p>
          <a:r>
            <a:rPr lang="es-CO" dirty="0"/>
            <a:t>Ejemplo educativo: Un sistema de reconocimiento de escritura manuscrita que califica automáticamente respuestas de exámenes abiertos.</a:t>
          </a:r>
          <a:endParaRPr lang="en-US" dirty="0"/>
        </a:p>
      </dgm:t>
    </dgm:pt>
    <dgm:pt modelId="{A1E8BFA1-6F2A-4F6C-B17C-602346116BF1}" type="parTrans" cxnId="{36B6FC50-0EB7-4A6D-B70B-148FFE8EDA88}">
      <dgm:prSet/>
      <dgm:spPr/>
      <dgm:t>
        <a:bodyPr/>
        <a:lstStyle/>
        <a:p>
          <a:endParaRPr lang="en-US"/>
        </a:p>
      </dgm:t>
    </dgm:pt>
    <dgm:pt modelId="{A3526805-406B-422E-B806-474A2BB6C681}" type="sibTrans" cxnId="{36B6FC50-0EB7-4A6D-B70B-148FFE8EDA88}">
      <dgm:prSet/>
      <dgm:spPr/>
      <dgm:t>
        <a:bodyPr/>
        <a:lstStyle/>
        <a:p>
          <a:endParaRPr lang="en-US"/>
        </a:p>
      </dgm:t>
    </dgm:pt>
    <dgm:pt modelId="{77A0811E-F4EF-434C-84D2-6B54A2C80EB4}" type="pres">
      <dgm:prSet presAssocID="{3975A35D-7A26-4FEC-8A6E-D61219EC7C4F}" presName="root" presStyleCnt="0">
        <dgm:presLayoutVars>
          <dgm:dir/>
          <dgm:resizeHandles val="exact"/>
        </dgm:presLayoutVars>
      </dgm:prSet>
      <dgm:spPr/>
    </dgm:pt>
    <dgm:pt modelId="{633BA767-4419-4135-9B84-EA3DA138ED5E}" type="pres">
      <dgm:prSet presAssocID="{941D758A-A158-44B7-A15E-F738D0DBBD85}" presName="compNode" presStyleCnt="0"/>
      <dgm:spPr/>
    </dgm:pt>
    <dgm:pt modelId="{E82EE8D6-4A10-4A1A-A459-56AF190BBE74}" type="pres">
      <dgm:prSet presAssocID="{941D758A-A158-44B7-A15E-F738D0DBBD85}" presName="bgRect" presStyleLbl="bgShp" presStyleIdx="0" presStyleCnt="3"/>
      <dgm:spPr/>
    </dgm:pt>
    <dgm:pt modelId="{93120B64-9265-45D7-834C-FB8F8A9BBA18}" type="pres">
      <dgm:prSet presAssocID="{941D758A-A158-44B7-A15E-F738D0DBBD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57A706C9-F43B-48D0-BC8E-D5156AAAB5B9}" type="pres">
      <dgm:prSet presAssocID="{941D758A-A158-44B7-A15E-F738D0DBBD85}" presName="spaceRect" presStyleCnt="0"/>
      <dgm:spPr/>
    </dgm:pt>
    <dgm:pt modelId="{06E0A2CC-BD29-47EC-BEB5-B1D0C233DB76}" type="pres">
      <dgm:prSet presAssocID="{941D758A-A158-44B7-A15E-F738D0DBBD85}" presName="parTx" presStyleLbl="revTx" presStyleIdx="0" presStyleCnt="3">
        <dgm:presLayoutVars>
          <dgm:chMax val="0"/>
          <dgm:chPref val="0"/>
        </dgm:presLayoutVars>
      </dgm:prSet>
      <dgm:spPr/>
    </dgm:pt>
    <dgm:pt modelId="{0CD36390-94A5-435C-81A8-0DE64C311201}" type="pres">
      <dgm:prSet presAssocID="{0704A8BC-3881-4994-9336-2511C02D2599}" presName="sibTrans" presStyleCnt="0"/>
      <dgm:spPr/>
    </dgm:pt>
    <dgm:pt modelId="{7105378F-482F-4EDC-B70C-00901AF6FCA7}" type="pres">
      <dgm:prSet presAssocID="{A8156C1E-2C36-4BC7-9859-5AA02A5E6491}" presName="compNode" presStyleCnt="0"/>
      <dgm:spPr/>
    </dgm:pt>
    <dgm:pt modelId="{EC94BEB1-2445-4585-9D0E-3A83ECC8AC0E}" type="pres">
      <dgm:prSet presAssocID="{A8156C1E-2C36-4BC7-9859-5AA02A5E6491}" presName="bgRect" presStyleLbl="bgShp" presStyleIdx="1" presStyleCnt="3"/>
      <dgm:spPr/>
    </dgm:pt>
    <dgm:pt modelId="{F3C449A3-0922-4AA4-90CD-B2EC38AFBC22}" type="pres">
      <dgm:prSet presAssocID="{A8156C1E-2C36-4BC7-9859-5AA02A5E64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conectado"/>
        </a:ext>
      </dgm:extLst>
    </dgm:pt>
    <dgm:pt modelId="{7EEF04A4-8892-4F80-9DAA-1A6E41D82DCF}" type="pres">
      <dgm:prSet presAssocID="{A8156C1E-2C36-4BC7-9859-5AA02A5E6491}" presName="spaceRect" presStyleCnt="0"/>
      <dgm:spPr/>
    </dgm:pt>
    <dgm:pt modelId="{5CDDB1B1-A68F-4900-990A-7DA361DC23B1}" type="pres">
      <dgm:prSet presAssocID="{A8156C1E-2C36-4BC7-9859-5AA02A5E6491}" presName="parTx" presStyleLbl="revTx" presStyleIdx="1" presStyleCnt="3">
        <dgm:presLayoutVars>
          <dgm:chMax val="0"/>
          <dgm:chPref val="0"/>
        </dgm:presLayoutVars>
      </dgm:prSet>
      <dgm:spPr/>
    </dgm:pt>
    <dgm:pt modelId="{043E96E8-26E2-4EF8-A783-D12959C0AF2E}" type="pres">
      <dgm:prSet presAssocID="{FD33A4B8-6B0A-4283-8355-E67E9E6E1436}" presName="sibTrans" presStyleCnt="0"/>
      <dgm:spPr/>
    </dgm:pt>
    <dgm:pt modelId="{D22545E0-0B0B-400B-8E3E-DB28C53A0DA1}" type="pres">
      <dgm:prSet presAssocID="{7D039D08-F260-4905-8DDE-4E319A68FDE6}" presName="compNode" presStyleCnt="0"/>
      <dgm:spPr/>
    </dgm:pt>
    <dgm:pt modelId="{C752C913-7A50-4CF4-8F36-D7F9D6CF3CE6}" type="pres">
      <dgm:prSet presAssocID="{7D039D08-F260-4905-8DDE-4E319A68FDE6}" presName="bgRect" presStyleLbl="bgShp" presStyleIdx="2" presStyleCnt="3"/>
      <dgm:spPr/>
    </dgm:pt>
    <dgm:pt modelId="{1621D465-2594-48B1-9CF9-6E84DF2B8390}" type="pres">
      <dgm:prSet presAssocID="{7D039D08-F260-4905-8DDE-4E319A68F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6DABFFB8-9C28-4B10-AF32-2E7CB977F433}" type="pres">
      <dgm:prSet presAssocID="{7D039D08-F260-4905-8DDE-4E319A68FDE6}" presName="spaceRect" presStyleCnt="0"/>
      <dgm:spPr/>
    </dgm:pt>
    <dgm:pt modelId="{77FD2646-3D93-4B9F-85D5-05EAED0E2FDB}" type="pres">
      <dgm:prSet presAssocID="{7D039D08-F260-4905-8DDE-4E319A68FDE6}" presName="parTx" presStyleLbl="revTx" presStyleIdx="2" presStyleCnt="3">
        <dgm:presLayoutVars>
          <dgm:chMax val="0"/>
          <dgm:chPref val="0"/>
        </dgm:presLayoutVars>
      </dgm:prSet>
      <dgm:spPr/>
    </dgm:pt>
  </dgm:ptLst>
  <dgm:cxnLst>
    <dgm:cxn modelId="{F608E323-E7D6-4D0F-9248-7A6E0149CE7C}" srcId="{3975A35D-7A26-4FEC-8A6E-D61219EC7C4F}" destId="{A8156C1E-2C36-4BC7-9859-5AA02A5E6491}" srcOrd="1" destOrd="0" parTransId="{81154F4A-5DC3-4768-A3C9-98364B39405F}" sibTransId="{FD33A4B8-6B0A-4283-8355-E67E9E6E1436}"/>
    <dgm:cxn modelId="{600C5932-1489-4979-A072-51EF184CF555}" type="presOf" srcId="{3975A35D-7A26-4FEC-8A6E-D61219EC7C4F}" destId="{77A0811E-F4EF-434C-84D2-6B54A2C80EB4}" srcOrd="0" destOrd="0" presId="urn:microsoft.com/office/officeart/2018/2/layout/IconVerticalSolidList"/>
    <dgm:cxn modelId="{36B6FC50-0EB7-4A6D-B70B-148FFE8EDA88}" srcId="{3975A35D-7A26-4FEC-8A6E-D61219EC7C4F}" destId="{7D039D08-F260-4905-8DDE-4E319A68FDE6}" srcOrd="2" destOrd="0" parTransId="{A1E8BFA1-6F2A-4F6C-B17C-602346116BF1}" sibTransId="{A3526805-406B-422E-B806-474A2BB6C681}"/>
    <dgm:cxn modelId="{AB36C8AB-925E-40B8-A689-6949C204BCB7}" srcId="{3975A35D-7A26-4FEC-8A6E-D61219EC7C4F}" destId="{941D758A-A158-44B7-A15E-F738D0DBBD85}" srcOrd="0" destOrd="0" parTransId="{3C582594-BCD5-434E-8632-121541BE7BD2}" sibTransId="{0704A8BC-3881-4994-9336-2511C02D2599}"/>
    <dgm:cxn modelId="{D5C714C4-A7E8-484B-8959-10D75E5559D9}" type="presOf" srcId="{A8156C1E-2C36-4BC7-9859-5AA02A5E6491}" destId="{5CDDB1B1-A68F-4900-990A-7DA361DC23B1}" srcOrd="0" destOrd="0" presId="urn:microsoft.com/office/officeart/2018/2/layout/IconVerticalSolidList"/>
    <dgm:cxn modelId="{18B45CD9-8267-4E26-9698-2C99ACB32376}" type="presOf" srcId="{941D758A-A158-44B7-A15E-F738D0DBBD85}" destId="{06E0A2CC-BD29-47EC-BEB5-B1D0C233DB76}" srcOrd="0" destOrd="0" presId="urn:microsoft.com/office/officeart/2018/2/layout/IconVerticalSolidList"/>
    <dgm:cxn modelId="{80C2BFE8-C458-45B9-B4B2-EACC2AE249A0}" type="presOf" srcId="{7D039D08-F260-4905-8DDE-4E319A68FDE6}" destId="{77FD2646-3D93-4B9F-85D5-05EAED0E2FDB}" srcOrd="0" destOrd="0" presId="urn:microsoft.com/office/officeart/2018/2/layout/IconVerticalSolidList"/>
    <dgm:cxn modelId="{BCD68281-0B2D-4330-9AE3-3F2332F0FB03}" type="presParOf" srcId="{77A0811E-F4EF-434C-84D2-6B54A2C80EB4}" destId="{633BA767-4419-4135-9B84-EA3DA138ED5E}" srcOrd="0" destOrd="0" presId="urn:microsoft.com/office/officeart/2018/2/layout/IconVerticalSolidList"/>
    <dgm:cxn modelId="{EA445358-B16C-4379-B89D-A51485E60687}" type="presParOf" srcId="{633BA767-4419-4135-9B84-EA3DA138ED5E}" destId="{E82EE8D6-4A10-4A1A-A459-56AF190BBE74}" srcOrd="0" destOrd="0" presId="urn:microsoft.com/office/officeart/2018/2/layout/IconVerticalSolidList"/>
    <dgm:cxn modelId="{832CFA04-BBEA-4854-A6AC-63B8C948313D}" type="presParOf" srcId="{633BA767-4419-4135-9B84-EA3DA138ED5E}" destId="{93120B64-9265-45D7-834C-FB8F8A9BBA18}" srcOrd="1" destOrd="0" presId="urn:microsoft.com/office/officeart/2018/2/layout/IconVerticalSolidList"/>
    <dgm:cxn modelId="{ECBAD06E-4651-46B7-A5FA-F6E5A95D4343}" type="presParOf" srcId="{633BA767-4419-4135-9B84-EA3DA138ED5E}" destId="{57A706C9-F43B-48D0-BC8E-D5156AAAB5B9}" srcOrd="2" destOrd="0" presId="urn:microsoft.com/office/officeart/2018/2/layout/IconVerticalSolidList"/>
    <dgm:cxn modelId="{0318FE8A-270B-44B1-A1AA-6EFA63F0FC4A}" type="presParOf" srcId="{633BA767-4419-4135-9B84-EA3DA138ED5E}" destId="{06E0A2CC-BD29-47EC-BEB5-B1D0C233DB76}" srcOrd="3" destOrd="0" presId="urn:microsoft.com/office/officeart/2018/2/layout/IconVerticalSolidList"/>
    <dgm:cxn modelId="{2205EC1D-0A75-4A04-A0EC-8CA8205831C5}" type="presParOf" srcId="{77A0811E-F4EF-434C-84D2-6B54A2C80EB4}" destId="{0CD36390-94A5-435C-81A8-0DE64C311201}" srcOrd="1" destOrd="0" presId="urn:microsoft.com/office/officeart/2018/2/layout/IconVerticalSolidList"/>
    <dgm:cxn modelId="{C8B75DB8-5A4B-4666-A25E-8926376F9EEC}" type="presParOf" srcId="{77A0811E-F4EF-434C-84D2-6B54A2C80EB4}" destId="{7105378F-482F-4EDC-B70C-00901AF6FCA7}" srcOrd="2" destOrd="0" presId="urn:microsoft.com/office/officeart/2018/2/layout/IconVerticalSolidList"/>
    <dgm:cxn modelId="{ECC1AE5E-C658-43F5-B265-519BDEE328A6}" type="presParOf" srcId="{7105378F-482F-4EDC-B70C-00901AF6FCA7}" destId="{EC94BEB1-2445-4585-9D0E-3A83ECC8AC0E}" srcOrd="0" destOrd="0" presId="urn:microsoft.com/office/officeart/2018/2/layout/IconVerticalSolidList"/>
    <dgm:cxn modelId="{903A7E3D-656B-43B9-85ED-3076E9D7665D}" type="presParOf" srcId="{7105378F-482F-4EDC-B70C-00901AF6FCA7}" destId="{F3C449A3-0922-4AA4-90CD-B2EC38AFBC22}" srcOrd="1" destOrd="0" presId="urn:microsoft.com/office/officeart/2018/2/layout/IconVerticalSolidList"/>
    <dgm:cxn modelId="{D148F96B-F044-456C-9CD5-DBF880AA294C}" type="presParOf" srcId="{7105378F-482F-4EDC-B70C-00901AF6FCA7}" destId="{7EEF04A4-8892-4F80-9DAA-1A6E41D82DCF}" srcOrd="2" destOrd="0" presId="urn:microsoft.com/office/officeart/2018/2/layout/IconVerticalSolidList"/>
    <dgm:cxn modelId="{5F978CCC-2FED-4B14-B7AB-32050285D318}" type="presParOf" srcId="{7105378F-482F-4EDC-B70C-00901AF6FCA7}" destId="{5CDDB1B1-A68F-4900-990A-7DA361DC23B1}" srcOrd="3" destOrd="0" presId="urn:microsoft.com/office/officeart/2018/2/layout/IconVerticalSolidList"/>
    <dgm:cxn modelId="{88A150D0-9F33-4319-A111-A75CF731166E}" type="presParOf" srcId="{77A0811E-F4EF-434C-84D2-6B54A2C80EB4}" destId="{043E96E8-26E2-4EF8-A783-D12959C0AF2E}" srcOrd="3" destOrd="0" presId="urn:microsoft.com/office/officeart/2018/2/layout/IconVerticalSolidList"/>
    <dgm:cxn modelId="{C92F49CB-388C-43C5-BDD0-8B2D2471AAF7}" type="presParOf" srcId="{77A0811E-F4EF-434C-84D2-6B54A2C80EB4}" destId="{D22545E0-0B0B-400B-8E3E-DB28C53A0DA1}" srcOrd="4" destOrd="0" presId="urn:microsoft.com/office/officeart/2018/2/layout/IconVerticalSolidList"/>
    <dgm:cxn modelId="{A3809EE0-39B0-4862-B89A-771E22BF7F83}" type="presParOf" srcId="{D22545E0-0B0B-400B-8E3E-DB28C53A0DA1}" destId="{C752C913-7A50-4CF4-8F36-D7F9D6CF3CE6}" srcOrd="0" destOrd="0" presId="urn:microsoft.com/office/officeart/2018/2/layout/IconVerticalSolidList"/>
    <dgm:cxn modelId="{8A40AAB6-A741-4E51-BEB5-4ADDE2B2402F}" type="presParOf" srcId="{D22545E0-0B0B-400B-8E3E-DB28C53A0DA1}" destId="{1621D465-2594-48B1-9CF9-6E84DF2B8390}" srcOrd="1" destOrd="0" presId="urn:microsoft.com/office/officeart/2018/2/layout/IconVerticalSolidList"/>
    <dgm:cxn modelId="{49ADBA50-F336-421E-A1BE-54F74B9556EE}" type="presParOf" srcId="{D22545E0-0B0B-400B-8E3E-DB28C53A0DA1}" destId="{6DABFFB8-9C28-4B10-AF32-2E7CB977F433}" srcOrd="2" destOrd="0" presId="urn:microsoft.com/office/officeart/2018/2/layout/IconVerticalSolidList"/>
    <dgm:cxn modelId="{BE39871B-F881-4F01-BD58-6A57537D68DD}" type="presParOf" srcId="{D22545E0-0B0B-400B-8E3E-DB28C53A0DA1}" destId="{77FD2646-3D93-4B9F-85D5-05EAED0E2F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6DFA0-0412-4FDD-B6C5-D460D66DD55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12FD3BC-54BE-4A72-BFB6-5B1FE61E6921}">
      <dgm:prSet/>
      <dgm:spPr/>
      <dgm:t>
        <a:bodyPr/>
        <a:lstStyle/>
        <a:p>
          <a:pPr>
            <a:lnSpc>
              <a:spcPct val="100000"/>
            </a:lnSpc>
          </a:pPr>
          <a:r>
            <a:rPr lang="es-CO"/>
            <a:t>Análisis de texto: Extraer información clave, identificar el sentimiento (positivo, negativo, neutro) o clasificar el contenido de grandes volúmenes de texto. </a:t>
          </a:r>
          <a:endParaRPr lang="en-US"/>
        </a:p>
      </dgm:t>
    </dgm:pt>
    <dgm:pt modelId="{F1C98A3F-F9CB-4589-B443-D520C0171613}" type="parTrans" cxnId="{B5CF2542-9FBA-4518-AA08-BBBA61BE12CB}">
      <dgm:prSet/>
      <dgm:spPr/>
      <dgm:t>
        <a:bodyPr/>
        <a:lstStyle/>
        <a:p>
          <a:endParaRPr lang="en-US"/>
        </a:p>
      </dgm:t>
    </dgm:pt>
    <dgm:pt modelId="{4CE8581E-C4D5-43AC-BED9-2506B31FD09C}" type="sibTrans" cxnId="{B5CF2542-9FBA-4518-AA08-BBBA61BE12CB}">
      <dgm:prSet/>
      <dgm:spPr/>
      <dgm:t>
        <a:bodyPr/>
        <a:lstStyle/>
        <a:p>
          <a:pPr>
            <a:lnSpc>
              <a:spcPct val="100000"/>
            </a:lnSpc>
          </a:pPr>
          <a:endParaRPr lang="en-US"/>
        </a:p>
      </dgm:t>
    </dgm:pt>
    <dgm:pt modelId="{6178914B-438C-47CD-9D6B-3B1FD0F6689A}">
      <dgm:prSet/>
      <dgm:spPr/>
      <dgm:t>
        <a:bodyPr/>
        <a:lstStyle/>
        <a:p>
          <a:pPr>
            <a:lnSpc>
              <a:spcPct val="100000"/>
            </a:lnSpc>
          </a:pPr>
          <a:r>
            <a:rPr lang="es-CO"/>
            <a:t>Ejemplo: Analizar las respuestas abiertas de los estudiantes para identificar conceptos erróneos comunes o el grado de comprensión de un tema. </a:t>
          </a:r>
          <a:endParaRPr lang="en-US"/>
        </a:p>
      </dgm:t>
    </dgm:pt>
    <dgm:pt modelId="{DC2B6783-D69C-4D74-9329-7DAEA9D32AA9}" type="parTrans" cxnId="{CE2A59DD-C3CE-4385-9B44-696A59FF683C}">
      <dgm:prSet/>
      <dgm:spPr/>
      <dgm:t>
        <a:bodyPr/>
        <a:lstStyle/>
        <a:p>
          <a:endParaRPr lang="en-US"/>
        </a:p>
      </dgm:t>
    </dgm:pt>
    <dgm:pt modelId="{CC3CC403-6180-486A-8FAB-878B998EBA8F}" type="sibTrans" cxnId="{CE2A59DD-C3CE-4385-9B44-696A59FF683C}">
      <dgm:prSet/>
      <dgm:spPr/>
      <dgm:t>
        <a:bodyPr/>
        <a:lstStyle/>
        <a:p>
          <a:pPr>
            <a:lnSpc>
              <a:spcPct val="100000"/>
            </a:lnSpc>
          </a:pPr>
          <a:endParaRPr lang="en-US"/>
        </a:p>
      </dgm:t>
    </dgm:pt>
    <dgm:pt modelId="{15D22E8E-0A98-4C02-86EA-D109A0F242FF}">
      <dgm:prSet/>
      <dgm:spPr/>
      <dgm:t>
        <a:bodyPr/>
        <a:lstStyle/>
        <a:p>
          <a:pPr>
            <a:lnSpc>
              <a:spcPct val="100000"/>
            </a:lnSpc>
          </a:pPr>
          <a:r>
            <a:rPr lang="es-CO"/>
            <a:t>Generación de contenido: Crear texto coherente y relevante a partir de una entrada o un conjunto de datos. </a:t>
          </a:r>
          <a:endParaRPr lang="en-US"/>
        </a:p>
      </dgm:t>
    </dgm:pt>
    <dgm:pt modelId="{FF33C34B-00E3-49FE-90CC-376852E28A24}" type="parTrans" cxnId="{BC137B1C-5820-493D-B761-BA33A7F60962}">
      <dgm:prSet/>
      <dgm:spPr/>
      <dgm:t>
        <a:bodyPr/>
        <a:lstStyle/>
        <a:p>
          <a:endParaRPr lang="en-US"/>
        </a:p>
      </dgm:t>
    </dgm:pt>
    <dgm:pt modelId="{697C5DCB-543D-4E3D-9EE7-6EA08FDCE26C}" type="sibTrans" cxnId="{BC137B1C-5820-493D-B761-BA33A7F60962}">
      <dgm:prSet/>
      <dgm:spPr/>
      <dgm:t>
        <a:bodyPr/>
        <a:lstStyle/>
        <a:p>
          <a:pPr>
            <a:lnSpc>
              <a:spcPct val="100000"/>
            </a:lnSpc>
          </a:pPr>
          <a:endParaRPr lang="en-US"/>
        </a:p>
      </dgm:t>
    </dgm:pt>
    <dgm:pt modelId="{1DAEA1FD-F8EC-40EE-BEFE-E2FD886A8ABC}">
      <dgm:prSet/>
      <dgm:spPr/>
      <dgm:t>
        <a:bodyPr/>
        <a:lstStyle/>
        <a:p>
          <a:pPr>
            <a:lnSpc>
              <a:spcPct val="100000"/>
            </a:lnSpc>
          </a:pPr>
          <a:r>
            <a:rPr lang="es-CO"/>
            <a:t>Ejemplo: Generar borradores de preguntas de examen, resúmenes de lecturas complejas o material de estudio complementario.</a:t>
          </a:r>
          <a:endParaRPr lang="en-US"/>
        </a:p>
      </dgm:t>
    </dgm:pt>
    <dgm:pt modelId="{BC86E526-6C87-4C66-90FF-CDD40746208D}" type="parTrans" cxnId="{FA18C530-6F01-41BD-853C-3204DABC3490}">
      <dgm:prSet/>
      <dgm:spPr/>
      <dgm:t>
        <a:bodyPr/>
        <a:lstStyle/>
        <a:p>
          <a:endParaRPr lang="en-US"/>
        </a:p>
      </dgm:t>
    </dgm:pt>
    <dgm:pt modelId="{76DA2E61-D6B3-48A5-BCDD-0ABDA39EBF13}" type="sibTrans" cxnId="{FA18C530-6F01-41BD-853C-3204DABC3490}">
      <dgm:prSet/>
      <dgm:spPr/>
      <dgm:t>
        <a:bodyPr/>
        <a:lstStyle/>
        <a:p>
          <a:pPr>
            <a:lnSpc>
              <a:spcPct val="100000"/>
            </a:lnSpc>
          </a:pPr>
          <a:endParaRPr lang="en-US"/>
        </a:p>
      </dgm:t>
    </dgm:pt>
    <dgm:pt modelId="{1FCDFEC2-7311-4C1B-BFAA-56E006A619C9}">
      <dgm:prSet/>
      <dgm:spPr/>
      <dgm:t>
        <a:bodyPr/>
        <a:lstStyle/>
        <a:p>
          <a:pPr>
            <a:lnSpc>
              <a:spcPct val="100000"/>
            </a:lnSpc>
          </a:pPr>
          <a:r>
            <a:rPr lang="es-CO"/>
            <a:t>Traducción automática: Convertir texto de un idioma a otro, lo cual es invaluable en aulas multiculturales o para acceder a recursos globales. </a:t>
          </a:r>
          <a:endParaRPr lang="en-US"/>
        </a:p>
      </dgm:t>
    </dgm:pt>
    <dgm:pt modelId="{F8D4B605-5D10-47AF-96D1-EE3BD6B7C1FD}" type="parTrans" cxnId="{21E4E539-3EA7-43F9-9751-246EF09F9B8A}">
      <dgm:prSet/>
      <dgm:spPr/>
      <dgm:t>
        <a:bodyPr/>
        <a:lstStyle/>
        <a:p>
          <a:endParaRPr lang="en-US"/>
        </a:p>
      </dgm:t>
    </dgm:pt>
    <dgm:pt modelId="{F41FD837-597C-4A5A-8EB8-39C0022E233D}" type="sibTrans" cxnId="{21E4E539-3EA7-43F9-9751-246EF09F9B8A}">
      <dgm:prSet/>
      <dgm:spPr/>
      <dgm:t>
        <a:bodyPr/>
        <a:lstStyle/>
        <a:p>
          <a:pPr>
            <a:lnSpc>
              <a:spcPct val="100000"/>
            </a:lnSpc>
          </a:pPr>
          <a:endParaRPr lang="en-US"/>
        </a:p>
      </dgm:t>
    </dgm:pt>
    <dgm:pt modelId="{078CCC57-B4AA-4B73-AB5A-71E95095CE84}">
      <dgm:prSet/>
      <dgm:spPr/>
      <dgm:t>
        <a:bodyPr/>
        <a:lstStyle/>
        <a:p>
          <a:pPr>
            <a:lnSpc>
              <a:spcPct val="100000"/>
            </a:lnSpc>
          </a:pPr>
          <a:r>
            <a:rPr lang="es-CO"/>
            <a:t>Chatbots educativos: Asistentes virtuales que pueden responder preguntas frecuentes de los estudiantes, proporcionar información sobre cursos o guiar en tareas administrativas.</a:t>
          </a:r>
          <a:endParaRPr lang="en-US"/>
        </a:p>
      </dgm:t>
    </dgm:pt>
    <dgm:pt modelId="{4DEBF3EF-200F-4FFA-AE3C-F997AAE0E895}" type="parTrans" cxnId="{9C4B50D6-CD7A-4CF4-8D63-B4462279171B}">
      <dgm:prSet/>
      <dgm:spPr/>
      <dgm:t>
        <a:bodyPr/>
        <a:lstStyle/>
        <a:p>
          <a:endParaRPr lang="en-US"/>
        </a:p>
      </dgm:t>
    </dgm:pt>
    <dgm:pt modelId="{51AE85AA-114A-4C47-BC82-D944D175DB1D}" type="sibTrans" cxnId="{9C4B50D6-CD7A-4CF4-8D63-B4462279171B}">
      <dgm:prSet/>
      <dgm:spPr/>
      <dgm:t>
        <a:bodyPr/>
        <a:lstStyle/>
        <a:p>
          <a:endParaRPr lang="en-US"/>
        </a:p>
      </dgm:t>
    </dgm:pt>
    <dgm:pt modelId="{A0D0DDE6-A4C4-46CA-81F1-022E110C3AA8}" type="pres">
      <dgm:prSet presAssocID="{49B6DFA0-0412-4FDD-B6C5-D460D66DD555}" presName="root" presStyleCnt="0">
        <dgm:presLayoutVars>
          <dgm:dir/>
          <dgm:resizeHandles val="exact"/>
        </dgm:presLayoutVars>
      </dgm:prSet>
      <dgm:spPr/>
    </dgm:pt>
    <dgm:pt modelId="{316E4FB4-922E-4458-950A-8DC02E869C9A}" type="pres">
      <dgm:prSet presAssocID="{49B6DFA0-0412-4FDD-B6C5-D460D66DD555}" presName="container" presStyleCnt="0">
        <dgm:presLayoutVars>
          <dgm:dir/>
          <dgm:resizeHandles val="exact"/>
        </dgm:presLayoutVars>
      </dgm:prSet>
      <dgm:spPr/>
    </dgm:pt>
    <dgm:pt modelId="{D02FBCE8-CAE2-4621-95FA-E815FA41EA20}" type="pres">
      <dgm:prSet presAssocID="{912FD3BC-54BE-4A72-BFB6-5B1FE61E6921}" presName="compNode" presStyleCnt="0"/>
      <dgm:spPr/>
    </dgm:pt>
    <dgm:pt modelId="{9305B209-3DCB-4E1C-B698-BA5DDBE7B403}" type="pres">
      <dgm:prSet presAssocID="{912FD3BC-54BE-4A72-BFB6-5B1FE61E6921}" presName="iconBgRect" presStyleLbl="bgShp" presStyleIdx="0" presStyleCnt="6"/>
      <dgm:spPr/>
    </dgm:pt>
    <dgm:pt modelId="{FA8671A5-5B90-49E3-8D98-82104AA155A1}" type="pres">
      <dgm:prSet presAssocID="{912FD3BC-54BE-4A72-BFB6-5B1FE61E69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E8D21573-EC2C-4FA7-8A26-76C9C42F6384}" type="pres">
      <dgm:prSet presAssocID="{912FD3BC-54BE-4A72-BFB6-5B1FE61E6921}" presName="spaceRect" presStyleCnt="0"/>
      <dgm:spPr/>
    </dgm:pt>
    <dgm:pt modelId="{384639AF-E2AB-4C12-A646-7CF67284A13A}" type="pres">
      <dgm:prSet presAssocID="{912FD3BC-54BE-4A72-BFB6-5B1FE61E6921}" presName="textRect" presStyleLbl="revTx" presStyleIdx="0" presStyleCnt="6">
        <dgm:presLayoutVars>
          <dgm:chMax val="1"/>
          <dgm:chPref val="1"/>
        </dgm:presLayoutVars>
      </dgm:prSet>
      <dgm:spPr/>
    </dgm:pt>
    <dgm:pt modelId="{D5EE3E52-5D30-4E5B-A6FA-BC9CF5CC4FA8}" type="pres">
      <dgm:prSet presAssocID="{4CE8581E-C4D5-43AC-BED9-2506B31FD09C}" presName="sibTrans" presStyleLbl="sibTrans2D1" presStyleIdx="0" presStyleCnt="0"/>
      <dgm:spPr/>
    </dgm:pt>
    <dgm:pt modelId="{BB0FC669-F9F9-49F7-9B39-05823D2B89D4}" type="pres">
      <dgm:prSet presAssocID="{6178914B-438C-47CD-9D6B-3B1FD0F6689A}" presName="compNode" presStyleCnt="0"/>
      <dgm:spPr/>
    </dgm:pt>
    <dgm:pt modelId="{73FC353C-6FFB-40C3-A141-F34B2E23EFEC}" type="pres">
      <dgm:prSet presAssocID="{6178914B-438C-47CD-9D6B-3B1FD0F6689A}" presName="iconBgRect" presStyleLbl="bgShp" presStyleIdx="1" presStyleCnt="6"/>
      <dgm:spPr/>
    </dgm:pt>
    <dgm:pt modelId="{BF9F439C-29CC-41ED-A187-57306D4BCBCA}" type="pres">
      <dgm:prSet presAssocID="{6178914B-438C-47CD-9D6B-3B1FD0F6689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guntas"/>
        </a:ext>
      </dgm:extLst>
    </dgm:pt>
    <dgm:pt modelId="{55F45478-D567-4143-99D7-D22D57910042}" type="pres">
      <dgm:prSet presAssocID="{6178914B-438C-47CD-9D6B-3B1FD0F6689A}" presName="spaceRect" presStyleCnt="0"/>
      <dgm:spPr/>
    </dgm:pt>
    <dgm:pt modelId="{D1D4383C-355B-46FF-A882-FF0349D92F6B}" type="pres">
      <dgm:prSet presAssocID="{6178914B-438C-47CD-9D6B-3B1FD0F6689A}" presName="textRect" presStyleLbl="revTx" presStyleIdx="1" presStyleCnt="6">
        <dgm:presLayoutVars>
          <dgm:chMax val="1"/>
          <dgm:chPref val="1"/>
        </dgm:presLayoutVars>
      </dgm:prSet>
      <dgm:spPr/>
    </dgm:pt>
    <dgm:pt modelId="{C08B826C-B5EA-4FFF-B333-B2EE68720085}" type="pres">
      <dgm:prSet presAssocID="{CC3CC403-6180-486A-8FAB-878B998EBA8F}" presName="sibTrans" presStyleLbl="sibTrans2D1" presStyleIdx="0" presStyleCnt="0"/>
      <dgm:spPr/>
    </dgm:pt>
    <dgm:pt modelId="{198C33C4-7BBC-4B4D-B674-4116A4D244D4}" type="pres">
      <dgm:prSet presAssocID="{15D22E8E-0A98-4C02-86EA-D109A0F242FF}" presName="compNode" presStyleCnt="0"/>
      <dgm:spPr/>
    </dgm:pt>
    <dgm:pt modelId="{EB8B5921-AEE5-4523-906E-E9860895A9DC}" type="pres">
      <dgm:prSet presAssocID="{15D22E8E-0A98-4C02-86EA-D109A0F242FF}" presName="iconBgRect" presStyleLbl="bgShp" presStyleIdx="2" presStyleCnt="6"/>
      <dgm:spPr/>
    </dgm:pt>
    <dgm:pt modelId="{4DD069A3-1C09-46EA-893E-AE9421EFFCA5}" type="pres">
      <dgm:prSet presAssocID="{15D22E8E-0A98-4C02-86EA-D109A0F242F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ítulos"/>
        </a:ext>
      </dgm:extLst>
    </dgm:pt>
    <dgm:pt modelId="{FC0E50AA-4DD6-4067-90B6-310CA6129B90}" type="pres">
      <dgm:prSet presAssocID="{15D22E8E-0A98-4C02-86EA-D109A0F242FF}" presName="spaceRect" presStyleCnt="0"/>
      <dgm:spPr/>
    </dgm:pt>
    <dgm:pt modelId="{5ADF3A15-2872-4362-8766-56E1F98522AA}" type="pres">
      <dgm:prSet presAssocID="{15D22E8E-0A98-4C02-86EA-D109A0F242FF}" presName="textRect" presStyleLbl="revTx" presStyleIdx="2" presStyleCnt="6">
        <dgm:presLayoutVars>
          <dgm:chMax val="1"/>
          <dgm:chPref val="1"/>
        </dgm:presLayoutVars>
      </dgm:prSet>
      <dgm:spPr/>
    </dgm:pt>
    <dgm:pt modelId="{F597C127-7091-40E4-BEC2-3407ED1A2C68}" type="pres">
      <dgm:prSet presAssocID="{697C5DCB-543D-4E3D-9EE7-6EA08FDCE26C}" presName="sibTrans" presStyleLbl="sibTrans2D1" presStyleIdx="0" presStyleCnt="0"/>
      <dgm:spPr/>
    </dgm:pt>
    <dgm:pt modelId="{4E475D56-9EE1-4FE3-A765-8BEE8C2A5ABB}" type="pres">
      <dgm:prSet presAssocID="{1DAEA1FD-F8EC-40EE-BEFE-E2FD886A8ABC}" presName="compNode" presStyleCnt="0"/>
      <dgm:spPr/>
    </dgm:pt>
    <dgm:pt modelId="{F94CEBBC-13C1-4C7F-A8D0-FA00943B1D49}" type="pres">
      <dgm:prSet presAssocID="{1DAEA1FD-F8EC-40EE-BEFE-E2FD886A8ABC}" presName="iconBgRect" presStyleLbl="bgShp" presStyleIdx="3" presStyleCnt="6"/>
      <dgm:spPr/>
    </dgm:pt>
    <dgm:pt modelId="{504532C4-C7FA-4EE1-B709-D61419C119DC}" type="pres">
      <dgm:prSet presAssocID="{1DAEA1FD-F8EC-40EE-BEFE-E2FD886A8AB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bros"/>
        </a:ext>
      </dgm:extLst>
    </dgm:pt>
    <dgm:pt modelId="{E0A65ADA-E15D-45B8-8F0B-4C0D9522B804}" type="pres">
      <dgm:prSet presAssocID="{1DAEA1FD-F8EC-40EE-BEFE-E2FD886A8ABC}" presName="spaceRect" presStyleCnt="0"/>
      <dgm:spPr/>
    </dgm:pt>
    <dgm:pt modelId="{526E4C1E-87F5-482B-B1A6-18176B7DB752}" type="pres">
      <dgm:prSet presAssocID="{1DAEA1FD-F8EC-40EE-BEFE-E2FD886A8ABC}" presName="textRect" presStyleLbl="revTx" presStyleIdx="3" presStyleCnt="6">
        <dgm:presLayoutVars>
          <dgm:chMax val="1"/>
          <dgm:chPref val="1"/>
        </dgm:presLayoutVars>
      </dgm:prSet>
      <dgm:spPr/>
    </dgm:pt>
    <dgm:pt modelId="{4FC44E22-9A6C-4D25-BD65-AD863A71F11B}" type="pres">
      <dgm:prSet presAssocID="{76DA2E61-D6B3-48A5-BCDD-0ABDA39EBF13}" presName="sibTrans" presStyleLbl="sibTrans2D1" presStyleIdx="0" presStyleCnt="0"/>
      <dgm:spPr/>
    </dgm:pt>
    <dgm:pt modelId="{3CDBE9AF-1E78-4BA8-93C5-6662DFED74C9}" type="pres">
      <dgm:prSet presAssocID="{1FCDFEC2-7311-4C1B-BFAA-56E006A619C9}" presName="compNode" presStyleCnt="0"/>
      <dgm:spPr/>
    </dgm:pt>
    <dgm:pt modelId="{AC733339-80CA-470A-893A-427B47ED71E4}" type="pres">
      <dgm:prSet presAssocID="{1FCDFEC2-7311-4C1B-BFAA-56E006A619C9}" presName="iconBgRect" presStyleLbl="bgShp" presStyleIdx="4" presStyleCnt="6"/>
      <dgm:spPr/>
    </dgm:pt>
    <dgm:pt modelId="{24EE1659-1FC8-447E-B3B5-7C3C8DCF3B9B}" type="pres">
      <dgm:prSet presAssocID="{1FCDFEC2-7311-4C1B-BFAA-56E006A619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engua"/>
        </a:ext>
      </dgm:extLst>
    </dgm:pt>
    <dgm:pt modelId="{53FFE0AE-FA74-4240-9285-C940ED2772DE}" type="pres">
      <dgm:prSet presAssocID="{1FCDFEC2-7311-4C1B-BFAA-56E006A619C9}" presName="spaceRect" presStyleCnt="0"/>
      <dgm:spPr/>
    </dgm:pt>
    <dgm:pt modelId="{AB2B7580-960C-4B6F-B030-CEDF69144FB0}" type="pres">
      <dgm:prSet presAssocID="{1FCDFEC2-7311-4C1B-BFAA-56E006A619C9}" presName="textRect" presStyleLbl="revTx" presStyleIdx="4" presStyleCnt="6">
        <dgm:presLayoutVars>
          <dgm:chMax val="1"/>
          <dgm:chPref val="1"/>
        </dgm:presLayoutVars>
      </dgm:prSet>
      <dgm:spPr/>
    </dgm:pt>
    <dgm:pt modelId="{82CF85A1-9AEB-42CE-9E61-4412587CA096}" type="pres">
      <dgm:prSet presAssocID="{F41FD837-597C-4A5A-8EB8-39C0022E233D}" presName="sibTrans" presStyleLbl="sibTrans2D1" presStyleIdx="0" presStyleCnt="0"/>
      <dgm:spPr/>
    </dgm:pt>
    <dgm:pt modelId="{D332705D-A287-44E5-A242-7219F2A1F4B4}" type="pres">
      <dgm:prSet presAssocID="{078CCC57-B4AA-4B73-AB5A-71E95095CE84}" presName="compNode" presStyleCnt="0"/>
      <dgm:spPr/>
    </dgm:pt>
    <dgm:pt modelId="{4DFAD348-A68A-463C-B505-0CF6CCB8157A}" type="pres">
      <dgm:prSet presAssocID="{078CCC57-B4AA-4B73-AB5A-71E95095CE84}" presName="iconBgRect" presStyleLbl="bgShp" presStyleIdx="5" presStyleCnt="6"/>
      <dgm:spPr/>
    </dgm:pt>
    <dgm:pt modelId="{BB137866-9DD8-4985-AD7A-449A7532EADC}" type="pres">
      <dgm:prSet presAssocID="{078CCC57-B4AA-4B73-AB5A-71E95095CE8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Bubble"/>
        </a:ext>
      </dgm:extLst>
    </dgm:pt>
    <dgm:pt modelId="{37C99A59-6497-415E-858E-FE3C5AE5D7FF}" type="pres">
      <dgm:prSet presAssocID="{078CCC57-B4AA-4B73-AB5A-71E95095CE84}" presName="spaceRect" presStyleCnt="0"/>
      <dgm:spPr/>
    </dgm:pt>
    <dgm:pt modelId="{9B702D65-B846-4820-B54C-5FA2DA5A435A}" type="pres">
      <dgm:prSet presAssocID="{078CCC57-B4AA-4B73-AB5A-71E95095CE84}" presName="textRect" presStyleLbl="revTx" presStyleIdx="5" presStyleCnt="6">
        <dgm:presLayoutVars>
          <dgm:chMax val="1"/>
          <dgm:chPref val="1"/>
        </dgm:presLayoutVars>
      </dgm:prSet>
      <dgm:spPr/>
    </dgm:pt>
  </dgm:ptLst>
  <dgm:cxnLst>
    <dgm:cxn modelId="{99224D15-E84F-466F-93CC-F08D6E8A19BC}" type="presOf" srcId="{697C5DCB-543D-4E3D-9EE7-6EA08FDCE26C}" destId="{F597C127-7091-40E4-BEC2-3407ED1A2C68}" srcOrd="0" destOrd="0" presId="urn:microsoft.com/office/officeart/2018/2/layout/IconCircleList"/>
    <dgm:cxn modelId="{813B661C-40F3-4491-A67B-1D6749542331}" type="presOf" srcId="{F41FD837-597C-4A5A-8EB8-39C0022E233D}" destId="{82CF85A1-9AEB-42CE-9E61-4412587CA096}" srcOrd="0" destOrd="0" presId="urn:microsoft.com/office/officeart/2018/2/layout/IconCircleList"/>
    <dgm:cxn modelId="{BC137B1C-5820-493D-B761-BA33A7F60962}" srcId="{49B6DFA0-0412-4FDD-B6C5-D460D66DD555}" destId="{15D22E8E-0A98-4C02-86EA-D109A0F242FF}" srcOrd="2" destOrd="0" parTransId="{FF33C34B-00E3-49FE-90CC-376852E28A24}" sibTransId="{697C5DCB-543D-4E3D-9EE7-6EA08FDCE26C}"/>
    <dgm:cxn modelId="{667A791F-C8A4-4CA3-BC48-874EED748167}" type="presOf" srcId="{49B6DFA0-0412-4FDD-B6C5-D460D66DD555}" destId="{A0D0DDE6-A4C4-46CA-81F1-022E110C3AA8}" srcOrd="0" destOrd="0" presId="urn:microsoft.com/office/officeart/2018/2/layout/IconCircleList"/>
    <dgm:cxn modelId="{FA18C530-6F01-41BD-853C-3204DABC3490}" srcId="{49B6DFA0-0412-4FDD-B6C5-D460D66DD555}" destId="{1DAEA1FD-F8EC-40EE-BEFE-E2FD886A8ABC}" srcOrd="3" destOrd="0" parTransId="{BC86E526-6C87-4C66-90FF-CDD40746208D}" sibTransId="{76DA2E61-D6B3-48A5-BCDD-0ABDA39EBF13}"/>
    <dgm:cxn modelId="{21E4E539-3EA7-43F9-9751-246EF09F9B8A}" srcId="{49B6DFA0-0412-4FDD-B6C5-D460D66DD555}" destId="{1FCDFEC2-7311-4C1B-BFAA-56E006A619C9}" srcOrd="4" destOrd="0" parTransId="{F8D4B605-5D10-47AF-96D1-EE3BD6B7C1FD}" sibTransId="{F41FD837-597C-4A5A-8EB8-39C0022E233D}"/>
    <dgm:cxn modelId="{8F878341-CC9D-4175-A009-61F73B7C5FD3}" type="presOf" srcId="{1DAEA1FD-F8EC-40EE-BEFE-E2FD886A8ABC}" destId="{526E4C1E-87F5-482B-B1A6-18176B7DB752}" srcOrd="0" destOrd="0" presId="urn:microsoft.com/office/officeart/2018/2/layout/IconCircleList"/>
    <dgm:cxn modelId="{B5CF2542-9FBA-4518-AA08-BBBA61BE12CB}" srcId="{49B6DFA0-0412-4FDD-B6C5-D460D66DD555}" destId="{912FD3BC-54BE-4A72-BFB6-5B1FE61E6921}" srcOrd="0" destOrd="0" parTransId="{F1C98A3F-F9CB-4589-B443-D520C0171613}" sibTransId="{4CE8581E-C4D5-43AC-BED9-2506B31FD09C}"/>
    <dgm:cxn modelId="{E0E41045-77AE-4608-989D-9BE1C9901FAD}" type="presOf" srcId="{4CE8581E-C4D5-43AC-BED9-2506B31FD09C}" destId="{D5EE3E52-5D30-4E5B-A6FA-BC9CF5CC4FA8}" srcOrd="0" destOrd="0" presId="urn:microsoft.com/office/officeart/2018/2/layout/IconCircleList"/>
    <dgm:cxn modelId="{639C4448-9A5A-44F8-A2A9-571DE2B75BE7}" type="presOf" srcId="{76DA2E61-D6B3-48A5-BCDD-0ABDA39EBF13}" destId="{4FC44E22-9A6C-4D25-BD65-AD863A71F11B}" srcOrd="0" destOrd="0" presId="urn:microsoft.com/office/officeart/2018/2/layout/IconCircleList"/>
    <dgm:cxn modelId="{773FB972-00DC-4987-B16A-AEC38E382775}" type="presOf" srcId="{CC3CC403-6180-486A-8FAB-878B998EBA8F}" destId="{C08B826C-B5EA-4FFF-B333-B2EE68720085}" srcOrd="0" destOrd="0" presId="urn:microsoft.com/office/officeart/2018/2/layout/IconCircleList"/>
    <dgm:cxn modelId="{8651C29E-9C05-425F-8660-E213DF6E4CC6}" type="presOf" srcId="{6178914B-438C-47CD-9D6B-3B1FD0F6689A}" destId="{D1D4383C-355B-46FF-A882-FF0349D92F6B}" srcOrd="0" destOrd="0" presId="urn:microsoft.com/office/officeart/2018/2/layout/IconCircleList"/>
    <dgm:cxn modelId="{91C088C5-0DA9-4627-9E22-6C9A1A4771C8}" type="presOf" srcId="{1FCDFEC2-7311-4C1B-BFAA-56E006A619C9}" destId="{AB2B7580-960C-4B6F-B030-CEDF69144FB0}" srcOrd="0" destOrd="0" presId="urn:microsoft.com/office/officeart/2018/2/layout/IconCircleList"/>
    <dgm:cxn modelId="{9B0F2FC9-81D9-41AF-B043-60F1E9BF35DC}" type="presOf" srcId="{912FD3BC-54BE-4A72-BFB6-5B1FE61E6921}" destId="{384639AF-E2AB-4C12-A646-7CF67284A13A}" srcOrd="0" destOrd="0" presId="urn:microsoft.com/office/officeart/2018/2/layout/IconCircleList"/>
    <dgm:cxn modelId="{74DDFFD2-AEF5-4C9D-A57B-89A917BB43A2}" type="presOf" srcId="{15D22E8E-0A98-4C02-86EA-D109A0F242FF}" destId="{5ADF3A15-2872-4362-8766-56E1F98522AA}" srcOrd="0" destOrd="0" presId="urn:microsoft.com/office/officeart/2018/2/layout/IconCircleList"/>
    <dgm:cxn modelId="{9C4B50D6-CD7A-4CF4-8D63-B4462279171B}" srcId="{49B6DFA0-0412-4FDD-B6C5-D460D66DD555}" destId="{078CCC57-B4AA-4B73-AB5A-71E95095CE84}" srcOrd="5" destOrd="0" parTransId="{4DEBF3EF-200F-4FFA-AE3C-F997AAE0E895}" sibTransId="{51AE85AA-114A-4C47-BC82-D944D175DB1D}"/>
    <dgm:cxn modelId="{CE2A59DD-C3CE-4385-9B44-696A59FF683C}" srcId="{49B6DFA0-0412-4FDD-B6C5-D460D66DD555}" destId="{6178914B-438C-47CD-9D6B-3B1FD0F6689A}" srcOrd="1" destOrd="0" parTransId="{DC2B6783-D69C-4D74-9329-7DAEA9D32AA9}" sibTransId="{CC3CC403-6180-486A-8FAB-878B998EBA8F}"/>
    <dgm:cxn modelId="{E6D3B5F8-9BD0-439B-A469-CDB5473A7C12}" type="presOf" srcId="{078CCC57-B4AA-4B73-AB5A-71E95095CE84}" destId="{9B702D65-B846-4820-B54C-5FA2DA5A435A}" srcOrd="0" destOrd="0" presId="urn:microsoft.com/office/officeart/2018/2/layout/IconCircleList"/>
    <dgm:cxn modelId="{3D5DC112-497D-4105-B656-72667E1688AB}" type="presParOf" srcId="{A0D0DDE6-A4C4-46CA-81F1-022E110C3AA8}" destId="{316E4FB4-922E-4458-950A-8DC02E869C9A}" srcOrd="0" destOrd="0" presId="urn:microsoft.com/office/officeart/2018/2/layout/IconCircleList"/>
    <dgm:cxn modelId="{F5E9DB75-45F4-43E6-B029-1D541F61B31D}" type="presParOf" srcId="{316E4FB4-922E-4458-950A-8DC02E869C9A}" destId="{D02FBCE8-CAE2-4621-95FA-E815FA41EA20}" srcOrd="0" destOrd="0" presId="urn:microsoft.com/office/officeart/2018/2/layout/IconCircleList"/>
    <dgm:cxn modelId="{CA074F23-E16D-4279-9262-53B6B3D90A62}" type="presParOf" srcId="{D02FBCE8-CAE2-4621-95FA-E815FA41EA20}" destId="{9305B209-3DCB-4E1C-B698-BA5DDBE7B403}" srcOrd="0" destOrd="0" presId="urn:microsoft.com/office/officeart/2018/2/layout/IconCircleList"/>
    <dgm:cxn modelId="{74ABCC89-71B1-4A0A-BC46-F035EFE8EF8F}" type="presParOf" srcId="{D02FBCE8-CAE2-4621-95FA-E815FA41EA20}" destId="{FA8671A5-5B90-49E3-8D98-82104AA155A1}" srcOrd="1" destOrd="0" presId="urn:microsoft.com/office/officeart/2018/2/layout/IconCircleList"/>
    <dgm:cxn modelId="{CBD30E7B-5EDD-45EC-8797-17539B188F99}" type="presParOf" srcId="{D02FBCE8-CAE2-4621-95FA-E815FA41EA20}" destId="{E8D21573-EC2C-4FA7-8A26-76C9C42F6384}" srcOrd="2" destOrd="0" presId="urn:microsoft.com/office/officeart/2018/2/layout/IconCircleList"/>
    <dgm:cxn modelId="{6DF71C3A-01C1-4400-BE43-BD46B420C04F}" type="presParOf" srcId="{D02FBCE8-CAE2-4621-95FA-E815FA41EA20}" destId="{384639AF-E2AB-4C12-A646-7CF67284A13A}" srcOrd="3" destOrd="0" presId="urn:microsoft.com/office/officeart/2018/2/layout/IconCircleList"/>
    <dgm:cxn modelId="{DA8EDEA5-87D8-4985-BC42-701E2EF9810B}" type="presParOf" srcId="{316E4FB4-922E-4458-950A-8DC02E869C9A}" destId="{D5EE3E52-5D30-4E5B-A6FA-BC9CF5CC4FA8}" srcOrd="1" destOrd="0" presId="urn:microsoft.com/office/officeart/2018/2/layout/IconCircleList"/>
    <dgm:cxn modelId="{660C8B41-0125-44BF-8166-33D67B2CA710}" type="presParOf" srcId="{316E4FB4-922E-4458-950A-8DC02E869C9A}" destId="{BB0FC669-F9F9-49F7-9B39-05823D2B89D4}" srcOrd="2" destOrd="0" presId="urn:microsoft.com/office/officeart/2018/2/layout/IconCircleList"/>
    <dgm:cxn modelId="{7C815F92-5706-46D0-B951-8A7E2D268920}" type="presParOf" srcId="{BB0FC669-F9F9-49F7-9B39-05823D2B89D4}" destId="{73FC353C-6FFB-40C3-A141-F34B2E23EFEC}" srcOrd="0" destOrd="0" presId="urn:microsoft.com/office/officeart/2018/2/layout/IconCircleList"/>
    <dgm:cxn modelId="{75E898C4-504D-468F-83B9-AD099ED0A6CD}" type="presParOf" srcId="{BB0FC669-F9F9-49F7-9B39-05823D2B89D4}" destId="{BF9F439C-29CC-41ED-A187-57306D4BCBCA}" srcOrd="1" destOrd="0" presId="urn:microsoft.com/office/officeart/2018/2/layout/IconCircleList"/>
    <dgm:cxn modelId="{00A0C6CE-F9CE-4EF3-A8B5-6DDA1C6203A3}" type="presParOf" srcId="{BB0FC669-F9F9-49F7-9B39-05823D2B89D4}" destId="{55F45478-D567-4143-99D7-D22D57910042}" srcOrd="2" destOrd="0" presId="urn:microsoft.com/office/officeart/2018/2/layout/IconCircleList"/>
    <dgm:cxn modelId="{BD6623A3-B34C-43A6-B5B6-C51F4D61DBA0}" type="presParOf" srcId="{BB0FC669-F9F9-49F7-9B39-05823D2B89D4}" destId="{D1D4383C-355B-46FF-A882-FF0349D92F6B}" srcOrd="3" destOrd="0" presId="urn:microsoft.com/office/officeart/2018/2/layout/IconCircleList"/>
    <dgm:cxn modelId="{FD5BE644-33EC-40B5-B477-6A4B67201968}" type="presParOf" srcId="{316E4FB4-922E-4458-950A-8DC02E869C9A}" destId="{C08B826C-B5EA-4FFF-B333-B2EE68720085}" srcOrd="3" destOrd="0" presId="urn:microsoft.com/office/officeart/2018/2/layout/IconCircleList"/>
    <dgm:cxn modelId="{5FC9AE7F-0717-4143-A94C-F37E43A516CE}" type="presParOf" srcId="{316E4FB4-922E-4458-950A-8DC02E869C9A}" destId="{198C33C4-7BBC-4B4D-B674-4116A4D244D4}" srcOrd="4" destOrd="0" presId="urn:microsoft.com/office/officeart/2018/2/layout/IconCircleList"/>
    <dgm:cxn modelId="{5A2D69FC-4247-4CC5-9621-F6656E6BB4E7}" type="presParOf" srcId="{198C33C4-7BBC-4B4D-B674-4116A4D244D4}" destId="{EB8B5921-AEE5-4523-906E-E9860895A9DC}" srcOrd="0" destOrd="0" presId="urn:microsoft.com/office/officeart/2018/2/layout/IconCircleList"/>
    <dgm:cxn modelId="{81E2E4F3-A5A4-4AEF-BB38-A799884AF4DE}" type="presParOf" srcId="{198C33C4-7BBC-4B4D-B674-4116A4D244D4}" destId="{4DD069A3-1C09-46EA-893E-AE9421EFFCA5}" srcOrd="1" destOrd="0" presId="urn:microsoft.com/office/officeart/2018/2/layout/IconCircleList"/>
    <dgm:cxn modelId="{42F515CA-7141-4A88-BEE3-CA84CB9E2E87}" type="presParOf" srcId="{198C33C4-7BBC-4B4D-B674-4116A4D244D4}" destId="{FC0E50AA-4DD6-4067-90B6-310CA6129B90}" srcOrd="2" destOrd="0" presId="urn:microsoft.com/office/officeart/2018/2/layout/IconCircleList"/>
    <dgm:cxn modelId="{27503621-44BE-47A2-9980-58E67D95B884}" type="presParOf" srcId="{198C33C4-7BBC-4B4D-B674-4116A4D244D4}" destId="{5ADF3A15-2872-4362-8766-56E1F98522AA}" srcOrd="3" destOrd="0" presId="urn:microsoft.com/office/officeart/2018/2/layout/IconCircleList"/>
    <dgm:cxn modelId="{7280AF7A-36E2-4710-AC1F-3AF828AA1F84}" type="presParOf" srcId="{316E4FB4-922E-4458-950A-8DC02E869C9A}" destId="{F597C127-7091-40E4-BEC2-3407ED1A2C68}" srcOrd="5" destOrd="0" presId="urn:microsoft.com/office/officeart/2018/2/layout/IconCircleList"/>
    <dgm:cxn modelId="{F3488F6D-121F-479B-9290-F40EC57395C2}" type="presParOf" srcId="{316E4FB4-922E-4458-950A-8DC02E869C9A}" destId="{4E475D56-9EE1-4FE3-A765-8BEE8C2A5ABB}" srcOrd="6" destOrd="0" presId="urn:microsoft.com/office/officeart/2018/2/layout/IconCircleList"/>
    <dgm:cxn modelId="{BE9D1A8F-740F-469E-B997-3881F0AF6D4C}" type="presParOf" srcId="{4E475D56-9EE1-4FE3-A765-8BEE8C2A5ABB}" destId="{F94CEBBC-13C1-4C7F-A8D0-FA00943B1D49}" srcOrd="0" destOrd="0" presId="urn:microsoft.com/office/officeart/2018/2/layout/IconCircleList"/>
    <dgm:cxn modelId="{F6348E5D-A81E-42F6-A517-83CEED4EE415}" type="presParOf" srcId="{4E475D56-9EE1-4FE3-A765-8BEE8C2A5ABB}" destId="{504532C4-C7FA-4EE1-B709-D61419C119DC}" srcOrd="1" destOrd="0" presId="urn:microsoft.com/office/officeart/2018/2/layout/IconCircleList"/>
    <dgm:cxn modelId="{09B9FCA2-6045-4693-B7CA-E082C529914B}" type="presParOf" srcId="{4E475D56-9EE1-4FE3-A765-8BEE8C2A5ABB}" destId="{E0A65ADA-E15D-45B8-8F0B-4C0D9522B804}" srcOrd="2" destOrd="0" presId="urn:microsoft.com/office/officeart/2018/2/layout/IconCircleList"/>
    <dgm:cxn modelId="{05DC66DE-5569-4AE8-A244-932AC62153DC}" type="presParOf" srcId="{4E475D56-9EE1-4FE3-A765-8BEE8C2A5ABB}" destId="{526E4C1E-87F5-482B-B1A6-18176B7DB752}" srcOrd="3" destOrd="0" presId="urn:microsoft.com/office/officeart/2018/2/layout/IconCircleList"/>
    <dgm:cxn modelId="{3215D492-D468-4C20-A128-E5ADA02EAD89}" type="presParOf" srcId="{316E4FB4-922E-4458-950A-8DC02E869C9A}" destId="{4FC44E22-9A6C-4D25-BD65-AD863A71F11B}" srcOrd="7" destOrd="0" presId="urn:microsoft.com/office/officeart/2018/2/layout/IconCircleList"/>
    <dgm:cxn modelId="{83F1C4D7-623D-452D-934A-26FE4A407FCD}" type="presParOf" srcId="{316E4FB4-922E-4458-950A-8DC02E869C9A}" destId="{3CDBE9AF-1E78-4BA8-93C5-6662DFED74C9}" srcOrd="8" destOrd="0" presId="urn:microsoft.com/office/officeart/2018/2/layout/IconCircleList"/>
    <dgm:cxn modelId="{FCACF6BF-B7F6-462D-9497-11A781487E86}" type="presParOf" srcId="{3CDBE9AF-1E78-4BA8-93C5-6662DFED74C9}" destId="{AC733339-80CA-470A-893A-427B47ED71E4}" srcOrd="0" destOrd="0" presId="urn:microsoft.com/office/officeart/2018/2/layout/IconCircleList"/>
    <dgm:cxn modelId="{44B1E080-CA50-415E-A05B-56270F59CB14}" type="presParOf" srcId="{3CDBE9AF-1E78-4BA8-93C5-6662DFED74C9}" destId="{24EE1659-1FC8-447E-B3B5-7C3C8DCF3B9B}" srcOrd="1" destOrd="0" presId="urn:microsoft.com/office/officeart/2018/2/layout/IconCircleList"/>
    <dgm:cxn modelId="{79ACFC7D-D850-4DDC-BFA0-F6BCF92FB685}" type="presParOf" srcId="{3CDBE9AF-1E78-4BA8-93C5-6662DFED74C9}" destId="{53FFE0AE-FA74-4240-9285-C940ED2772DE}" srcOrd="2" destOrd="0" presId="urn:microsoft.com/office/officeart/2018/2/layout/IconCircleList"/>
    <dgm:cxn modelId="{FB19BB48-72DE-46DA-B8C4-9A6EA19F548C}" type="presParOf" srcId="{3CDBE9AF-1E78-4BA8-93C5-6662DFED74C9}" destId="{AB2B7580-960C-4B6F-B030-CEDF69144FB0}" srcOrd="3" destOrd="0" presId="urn:microsoft.com/office/officeart/2018/2/layout/IconCircleList"/>
    <dgm:cxn modelId="{37663EFF-C056-496C-9F64-16F887C3E8C2}" type="presParOf" srcId="{316E4FB4-922E-4458-950A-8DC02E869C9A}" destId="{82CF85A1-9AEB-42CE-9E61-4412587CA096}" srcOrd="9" destOrd="0" presId="urn:microsoft.com/office/officeart/2018/2/layout/IconCircleList"/>
    <dgm:cxn modelId="{46E44A05-20CE-4D2D-9989-CC5762360C09}" type="presParOf" srcId="{316E4FB4-922E-4458-950A-8DC02E869C9A}" destId="{D332705D-A287-44E5-A242-7219F2A1F4B4}" srcOrd="10" destOrd="0" presId="urn:microsoft.com/office/officeart/2018/2/layout/IconCircleList"/>
    <dgm:cxn modelId="{755103F9-AAAE-4341-A242-293A6DE913C3}" type="presParOf" srcId="{D332705D-A287-44E5-A242-7219F2A1F4B4}" destId="{4DFAD348-A68A-463C-B505-0CF6CCB8157A}" srcOrd="0" destOrd="0" presId="urn:microsoft.com/office/officeart/2018/2/layout/IconCircleList"/>
    <dgm:cxn modelId="{3D0F51EE-9593-4238-A31E-644024309041}" type="presParOf" srcId="{D332705D-A287-44E5-A242-7219F2A1F4B4}" destId="{BB137866-9DD8-4985-AD7A-449A7532EADC}" srcOrd="1" destOrd="0" presId="urn:microsoft.com/office/officeart/2018/2/layout/IconCircleList"/>
    <dgm:cxn modelId="{C8A2A6FB-B699-4083-A312-D58C86B2405F}" type="presParOf" srcId="{D332705D-A287-44E5-A242-7219F2A1F4B4}" destId="{37C99A59-6497-415E-858E-FE3C5AE5D7FF}" srcOrd="2" destOrd="0" presId="urn:microsoft.com/office/officeart/2018/2/layout/IconCircleList"/>
    <dgm:cxn modelId="{C6FAA4CE-7105-4E8B-A197-43F7126FA908}" type="presParOf" srcId="{D332705D-A287-44E5-A242-7219F2A1F4B4}" destId="{9B702D65-B846-4820-B54C-5FA2DA5A43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3F3F4-35AF-4690-9A7C-59FDBBF60B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DD5E18-AA6B-409B-B3E6-16FD42971F80}">
      <dgm:prSet/>
      <dgm:spPr/>
      <dgm:t>
        <a:bodyPr/>
        <a:lstStyle/>
        <a:p>
          <a:pPr algn="just"/>
          <a:r>
            <a:rPr lang="es-CO"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dirty="0"/>
        </a:p>
      </dgm:t>
    </dgm:pt>
    <dgm:pt modelId="{5AD5B528-970C-45A2-A331-2350F120D0DE}" type="parTrans" cxnId="{693C1488-7714-4651-8C05-2273E5B8A2F1}">
      <dgm:prSet/>
      <dgm:spPr/>
      <dgm:t>
        <a:bodyPr/>
        <a:lstStyle/>
        <a:p>
          <a:endParaRPr lang="en-US"/>
        </a:p>
      </dgm:t>
    </dgm:pt>
    <dgm:pt modelId="{C2D3F402-4099-4FFD-8DCC-6D23C0C1B0EE}" type="sibTrans" cxnId="{693C1488-7714-4651-8C05-2273E5B8A2F1}">
      <dgm:prSet/>
      <dgm:spPr/>
      <dgm:t>
        <a:bodyPr/>
        <a:lstStyle/>
        <a:p>
          <a:endParaRPr lang="en-US"/>
        </a:p>
      </dgm:t>
    </dgm:pt>
    <dgm:pt modelId="{5D59042D-4B13-431B-9367-3BE3BC4638F6}">
      <dgm:prSet/>
      <dgm:spPr/>
      <dgm:t>
        <a:bodyPr/>
        <a:lstStyle/>
        <a:p>
          <a:pPr algn="just"/>
          <a:r>
            <a:rPr lang="es-CO" dirty="0"/>
            <a:t>La IA no puede replicar la empatía, la creatividad espontánea, el juicio ético o la comprensión profunda de las necesidades emocionales de un estudiante, elementos cruciales que definen la labor docente.</a:t>
          </a:r>
          <a:endParaRPr lang="en-US" dirty="0"/>
        </a:p>
      </dgm:t>
    </dgm:pt>
    <dgm:pt modelId="{D53E8414-B20F-4FC7-AFEF-E1075257F0E2}" type="parTrans" cxnId="{7244A316-DA7A-44DE-8656-805D34C50250}">
      <dgm:prSet/>
      <dgm:spPr/>
      <dgm:t>
        <a:bodyPr/>
        <a:lstStyle/>
        <a:p>
          <a:endParaRPr lang="en-US"/>
        </a:p>
      </dgm:t>
    </dgm:pt>
    <dgm:pt modelId="{E890AD0A-7022-4346-84A5-F75146ABBFC4}" type="sibTrans" cxnId="{7244A316-DA7A-44DE-8656-805D34C50250}">
      <dgm:prSet/>
      <dgm:spPr/>
      <dgm:t>
        <a:bodyPr/>
        <a:lstStyle/>
        <a:p>
          <a:endParaRPr lang="en-US"/>
        </a:p>
      </dgm:t>
    </dgm:pt>
    <dgm:pt modelId="{75850BDE-370A-4E22-AF05-11983C96F5E5}" type="pres">
      <dgm:prSet presAssocID="{82B3F3F4-35AF-4690-9A7C-59FDBBF60B86}" presName="root" presStyleCnt="0">
        <dgm:presLayoutVars>
          <dgm:dir/>
          <dgm:resizeHandles val="exact"/>
        </dgm:presLayoutVars>
      </dgm:prSet>
      <dgm:spPr/>
    </dgm:pt>
    <dgm:pt modelId="{F9D2FF76-0BA4-4BE6-8BA6-21BE9456B7A0}" type="pres">
      <dgm:prSet presAssocID="{12DD5E18-AA6B-409B-B3E6-16FD42971F80}" presName="compNode" presStyleCnt="0"/>
      <dgm:spPr/>
    </dgm:pt>
    <dgm:pt modelId="{B192EC83-EEEC-459D-8DE5-F82985023643}" type="pres">
      <dgm:prSet presAssocID="{12DD5E18-AA6B-409B-B3E6-16FD42971F80}" presName="bgRect" presStyleLbl="bgShp" presStyleIdx="0" presStyleCnt="2"/>
      <dgm:spPr/>
    </dgm:pt>
    <dgm:pt modelId="{4D5C9266-724C-4256-B417-65A33F38FF62}" type="pres">
      <dgm:prSet presAssocID="{12DD5E18-AA6B-409B-B3E6-16FD42971F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ula de clases"/>
        </a:ext>
      </dgm:extLst>
    </dgm:pt>
    <dgm:pt modelId="{BFC6D653-A02B-4F53-91E9-CAF8020A6414}" type="pres">
      <dgm:prSet presAssocID="{12DD5E18-AA6B-409B-B3E6-16FD42971F80}" presName="spaceRect" presStyleCnt="0"/>
      <dgm:spPr/>
    </dgm:pt>
    <dgm:pt modelId="{6783D397-7E93-4851-A24B-F66082F153B8}" type="pres">
      <dgm:prSet presAssocID="{12DD5E18-AA6B-409B-B3E6-16FD42971F80}" presName="parTx" presStyleLbl="revTx" presStyleIdx="0" presStyleCnt="2">
        <dgm:presLayoutVars>
          <dgm:chMax val="0"/>
          <dgm:chPref val="0"/>
        </dgm:presLayoutVars>
      </dgm:prSet>
      <dgm:spPr/>
    </dgm:pt>
    <dgm:pt modelId="{05AE9812-AA7C-49F8-B00D-6E3321861AAB}" type="pres">
      <dgm:prSet presAssocID="{C2D3F402-4099-4FFD-8DCC-6D23C0C1B0EE}" presName="sibTrans" presStyleCnt="0"/>
      <dgm:spPr/>
    </dgm:pt>
    <dgm:pt modelId="{DAD14E48-7E78-49A8-825B-F50E2C29A8FF}" type="pres">
      <dgm:prSet presAssocID="{5D59042D-4B13-431B-9367-3BE3BC4638F6}" presName="compNode" presStyleCnt="0"/>
      <dgm:spPr/>
    </dgm:pt>
    <dgm:pt modelId="{7EE7F2ED-A6A0-4114-B567-D2F7BEC8C4A8}" type="pres">
      <dgm:prSet presAssocID="{5D59042D-4B13-431B-9367-3BE3BC4638F6}" presName="bgRect" presStyleLbl="bgShp" presStyleIdx="1" presStyleCnt="2"/>
      <dgm:spPr/>
    </dgm:pt>
    <dgm:pt modelId="{2011F4EA-F3B5-46D0-8340-AC2A5CCB1273}" type="pres">
      <dgm:prSet presAssocID="{5D59042D-4B13-431B-9367-3BE3BC4638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35F589E5-100C-4FC9-B9CD-C5E7C85A7845}" type="pres">
      <dgm:prSet presAssocID="{5D59042D-4B13-431B-9367-3BE3BC4638F6}" presName="spaceRect" presStyleCnt="0"/>
      <dgm:spPr/>
    </dgm:pt>
    <dgm:pt modelId="{6CABB9F3-870B-4791-AFF6-B001A84ED0EA}" type="pres">
      <dgm:prSet presAssocID="{5D59042D-4B13-431B-9367-3BE3BC4638F6}" presName="parTx" presStyleLbl="revTx" presStyleIdx="1" presStyleCnt="2">
        <dgm:presLayoutVars>
          <dgm:chMax val="0"/>
          <dgm:chPref val="0"/>
        </dgm:presLayoutVars>
      </dgm:prSet>
      <dgm:spPr/>
    </dgm:pt>
  </dgm:ptLst>
  <dgm:cxnLst>
    <dgm:cxn modelId="{7244A316-DA7A-44DE-8656-805D34C50250}" srcId="{82B3F3F4-35AF-4690-9A7C-59FDBBF60B86}" destId="{5D59042D-4B13-431B-9367-3BE3BC4638F6}" srcOrd="1" destOrd="0" parTransId="{D53E8414-B20F-4FC7-AFEF-E1075257F0E2}" sibTransId="{E890AD0A-7022-4346-84A5-F75146ABBFC4}"/>
    <dgm:cxn modelId="{15FEED33-58D1-472B-A7FC-A4FD82EE3E69}" type="presOf" srcId="{82B3F3F4-35AF-4690-9A7C-59FDBBF60B86}" destId="{75850BDE-370A-4E22-AF05-11983C96F5E5}" srcOrd="0" destOrd="0" presId="urn:microsoft.com/office/officeart/2018/2/layout/IconVerticalSolidList"/>
    <dgm:cxn modelId="{60912662-AA82-450D-9AF5-038196BA451B}" type="presOf" srcId="{12DD5E18-AA6B-409B-B3E6-16FD42971F80}" destId="{6783D397-7E93-4851-A24B-F66082F153B8}" srcOrd="0" destOrd="0" presId="urn:microsoft.com/office/officeart/2018/2/layout/IconVerticalSolidList"/>
    <dgm:cxn modelId="{4742F878-41DE-44FD-94F0-3BA66B9F74E6}" type="presOf" srcId="{5D59042D-4B13-431B-9367-3BE3BC4638F6}" destId="{6CABB9F3-870B-4791-AFF6-B001A84ED0EA}" srcOrd="0" destOrd="0" presId="urn:microsoft.com/office/officeart/2018/2/layout/IconVerticalSolidList"/>
    <dgm:cxn modelId="{693C1488-7714-4651-8C05-2273E5B8A2F1}" srcId="{82B3F3F4-35AF-4690-9A7C-59FDBBF60B86}" destId="{12DD5E18-AA6B-409B-B3E6-16FD42971F80}" srcOrd="0" destOrd="0" parTransId="{5AD5B528-970C-45A2-A331-2350F120D0DE}" sibTransId="{C2D3F402-4099-4FFD-8DCC-6D23C0C1B0EE}"/>
    <dgm:cxn modelId="{1133D7EF-CACF-495B-A58A-4945FF256640}" type="presParOf" srcId="{75850BDE-370A-4E22-AF05-11983C96F5E5}" destId="{F9D2FF76-0BA4-4BE6-8BA6-21BE9456B7A0}" srcOrd="0" destOrd="0" presId="urn:microsoft.com/office/officeart/2018/2/layout/IconVerticalSolidList"/>
    <dgm:cxn modelId="{8CECFD04-4AE8-4873-9BC3-DA0589C4E464}" type="presParOf" srcId="{F9D2FF76-0BA4-4BE6-8BA6-21BE9456B7A0}" destId="{B192EC83-EEEC-459D-8DE5-F82985023643}" srcOrd="0" destOrd="0" presId="urn:microsoft.com/office/officeart/2018/2/layout/IconVerticalSolidList"/>
    <dgm:cxn modelId="{DD969B02-61F4-49E1-A132-76F33C24AE57}" type="presParOf" srcId="{F9D2FF76-0BA4-4BE6-8BA6-21BE9456B7A0}" destId="{4D5C9266-724C-4256-B417-65A33F38FF62}" srcOrd="1" destOrd="0" presId="urn:microsoft.com/office/officeart/2018/2/layout/IconVerticalSolidList"/>
    <dgm:cxn modelId="{74D4D70C-E844-4E74-AA85-815D630024A2}" type="presParOf" srcId="{F9D2FF76-0BA4-4BE6-8BA6-21BE9456B7A0}" destId="{BFC6D653-A02B-4F53-91E9-CAF8020A6414}" srcOrd="2" destOrd="0" presId="urn:microsoft.com/office/officeart/2018/2/layout/IconVerticalSolidList"/>
    <dgm:cxn modelId="{BA805B74-D8FB-4AE2-A75D-0C11D561CA55}" type="presParOf" srcId="{F9D2FF76-0BA4-4BE6-8BA6-21BE9456B7A0}" destId="{6783D397-7E93-4851-A24B-F66082F153B8}" srcOrd="3" destOrd="0" presId="urn:microsoft.com/office/officeart/2018/2/layout/IconVerticalSolidList"/>
    <dgm:cxn modelId="{CFC7ED35-B395-4311-8295-65AEA423A67B}" type="presParOf" srcId="{75850BDE-370A-4E22-AF05-11983C96F5E5}" destId="{05AE9812-AA7C-49F8-B00D-6E3321861AAB}" srcOrd="1" destOrd="0" presId="urn:microsoft.com/office/officeart/2018/2/layout/IconVerticalSolidList"/>
    <dgm:cxn modelId="{46F897B0-9E93-4068-B2D8-F1EFF24B213D}" type="presParOf" srcId="{75850BDE-370A-4E22-AF05-11983C96F5E5}" destId="{DAD14E48-7E78-49A8-825B-F50E2C29A8FF}" srcOrd="2" destOrd="0" presId="urn:microsoft.com/office/officeart/2018/2/layout/IconVerticalSolidList"/>
    <dgm:cxn modelId="{E3D8A322-3F9D-48B5-A45A-CFBE469BD10B}" type="presParOf" srcId="{DAD14E48-7E78-49A8-825B-F50E2C29A8FF}" destId="{7EE7F2ED-A6A0-4114-B567-D2F7BEC8C4A8}" srcOrd="0" destOrd="0" presId="urn:microsoft.com/office/officeart/2018/2/layout/IconVerticalSolidList"/>
    <dgm:cxn modelId="{3C6B3FF0-6271-49C8-B0D4-2E2A881B3E55}" type="presParOf" srcId="{DAD14E48-7E78-49A8-825B-F50E2C29A8FF}" destId="{2011F4EA-F3B5-46D0-8340-AC2A5CCB1273}" srcOrd="1" destOrd="0" presId="urn:microsoft.com/office/officeart/2018/2/layout/IconVerticalSolidList"/>
    <dgm:cxn modelId="{113CC3BE-2896-4C8F-9597-7B9707BE7A46}" type="presParOf" srcId="{DAD14E48-7E78-49A8-825B-F50E2C29A8FF}" destId="{35F589E5-100C-4FC9-B9CD-C5E7C85A7845}" srcOrd="2" destOrd="0" presId="urn:microsoft.com/office/officeart/2018/2/layout/IconVerticalSolidList"/>
    <dgm:cxn modelId="{4AD6B9D2-F55D-4E3A-87C4-811E252DAED7}" type="presParOf" srcId="{DAD14E48-7E78-49A8-825B-F50E2C29A8FF}" destId="{6CABB9F3-870B-4791-AFF6-B001A84ED0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7F6D2B-538A-49FF-934E-07F648D0E93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6C30C8B-62CC-4CEE-8204-97246866CEAE}">
      <dgm:prSet/>
      <dgm:spPr/>
      <dgm:t>
        <a:bodyPr/>
        <a:lstStyle/>
        <a:p>
          <a:pPr>
            <a:lnSpc>
              <a:spcPct val="100000"/>
            </a:lnSpc>
          </a:pPr>
          <a:r>
            <a:rPr lang="es-CO"/>
            <a:t>Personalización del Aprendizaje: Adaptar el contenido, el ritmo y la metodología de enseñanza a las necesidades individuales de cada estudiante.</a:t>
          </a:r>
          <a:endParaRPr lang="en-US"/>
        </a:p>
      </dgm:t>
    </dgm:pt>
    <dgm:pt modelId="{827DCA5F-058C-4115-81D9-2FF4C1B9D7C1}" type="parTrans" cxnId="{D612BDF8-44DF-4C49-8597-66E202D07D67}">
      <dgm:prSet/>
      <dgm:spPr/>
      <dgm:t>
        <a:bodyPr/>
        <a:lstStyle/>
        <a:p>
          <a:endParaRPr lang="en-US"/>
        </a:p>
      </dgm:t>
    </dgm:pt>
    <dgm:pt modelId="{C2BF9471-BECF-4E8F-975B-79CF0AE62FE5}" type="sibTrans" cxnId="{D612BDF8-44DF-4C49-8597-66E202D07D67}">
      <dgm:prSet/>
      <dgm:spPr/>
      <dgm:t>
        <a:bodyPr/>
        <a:lstStyle/>
        <a:p>
          <a:pPr>
            <a:lnSpc>
              <a:spcPct val="100000"/>
            </a:lnSpc>
          </a:pPr>
          <a:endParaRPr lang="en-US"/>
        </a:p>
      </dgm:t>
    </dgm:pt>
    <dgm:pt modelId="{593E6E62-1550-4A6E-BC77-35B8DBE9E8F1}">
      <dgm:prSet/>
      <dgm:spPr/>
      <dgm:t>
        <a:bodyPr/>
        <a:lstStyle/>
        <a:p>
          <a:pPr>
            <a:lnSpc>
              <a:spcPct val="100000"/>
            </a:lnSpc>
          </a:pPr>
          <a:r>
            <a:rPr lang="es-CO"/>
            <a:t>Automatización de Tareas: Calificación de exámenes de opción múltiple, generación de informes, organización de recursos.</a:t>
          </a:r>
          <a:endParaRPr lang="en-US"/>
        </a:p>
      </dgm:t>
    </dgm:pt>
    <dgm:pt modelId="{213744AC-2700-4E5E-9A6C-2EACD48C80B1}" type="parTrans" cxnId="{116B8347-024A-43DF-AAB8-0A98C942242A}">
      <dgm:prSet/>
      <dgm:spPr/>
      <dgm:t>
        <a:bodyPr/>
        <a:lstStyle/>
        <a:p>
          <a:endParaRPr lang="en-US"/>
        </a:p>
      </dgm:t>
    </dgm:pt>
    <dgm:pt modelId="{49CF3778-8C40-4884-8F3F-DB91CAC3D26F}" type="sibTrans" cxnId="{116B8347-024A-43DF-AAB8-0A98C942242A}">
      <dgm:prSet/>
      <dgm:spPr/>
      <dgm:t>
        <a:bodyPr/>
        <a:lstStyle/>
        <a:p>
          <a:pPr>
            <a:lnSpc>
              <a:spcPct val="100000"/>
            </a:lnSpc>
          </a:pPr>
          <a:endParaRPr lang="en-US"/>
        </a:p>
      </dgm:t>
    </dgm:pt>
    <dgm:pt modelId="{50653ABF-61BB-4BE9-95A3-A729EC8AAB29}">
      <dgm:prSet/>
      <dgm:spPr/>
      <dgm:t>
        <a:bodyPr/>
        <a:lstStyle/>
        <a:p>
          <a:pPr>
            <a:lnSpc>
              <a:spcPct val="100000"/>
            </a:lnSpc>
          </a:pPr>
          <a:r>
            <a:rPr lang="es-CO"/>
            <a:t>Análisis Predictivo: Identificar patrones en el comportamiento y rendimiento de los estudiantes.</a:t>
          </a:r>
          <a:endParaRPr lang="en-US"/>
        </a:p>
      </dgm:t>
    </dgm:pt>
    <dgm:pt modelId="{7C3BE71A-0C22-4DAA-8FE1-B662855A5200}" type="parTrans" cxnId="{520F371C-5E47-4DAA-B65D-55D74348DFF9}">
      <dgm:prSet/>
      <dgm:spPr/>
      <dgm:t>
        <a:bodyPr/>
        <a:lstStyle/>
        <a:p>
          <a:endParaRPr lang="en-US"/>
        </a:p>
      </dgm:t>
    </dgm:pt>
    <dgm:pt modelId="{01B6CEE3-30A8-4F3A-9AEF-A894FD04CA51}" type="sibTrans" cxnId="{520F371C-5E47-4DAA-B65D-55D74348DFF9}">
      <dgm:prSet/>
      <dgm:spPr/>
      <dgm:t>
        <a:bodyPr/>
        <a:lstStyle/>
        <a:p>
          <a:pPr>
            <a:lnSpc>
              <a:spcPct val="100000"/>
            </a:lnSpc>
          </a:pPr>
          <a:endParaRPr lang="en-US"/>
        </a:p>
      </dgm:t>
    </dgm:pt>
    <dgm:pt modelId="{E2242CE7-23CB-4326-A9AA-E3041A117576}">
      <dgm:prSet/>
      <dgm:spPr/>
      <dgm:t>
        <a:bodyPr/>
        <a:lstStyle/>
        <a:p>
          <a:pPr>
            <a:lnSpc>
              <a:spcPct val="100000"/>
            </a:lnSpc>
          </a:pPr>
          <a:r>
            <a:rPr lang="es-CO"/>
            <a:t>Creación de Contenido: Asistir en la generación de materiales didácticos.</a:t>
          </a:r>
          <a:endParaRPr lang="en-US"/>
        </a:p>
      </dgm:t>
    </dgm:pt>
    <dgm:pt modelId="{EA173A5B-C31D-4C17-8348-D2BC50524E44}" type="parTrans" cxnId="{E062D6B4-9D74-43D0-AEFE-972FE993D336}">
      <dgm:prSet/>
      <dgm:spPr/>
      <dgm:t>
        <a:bodyPr/>
        <a:lstStyle/>
        <a:p>
          <a:endParaRPr lang="en-US"/>
        </a:p>
      </dgm:t>
    </dgm:pt>
    <dgm:pt modelId="{7B2B089E-8A2B-4807-9970-2CD0532D18CA}" type="sibTrans" cxnId="{E062D6B4-9D74-43D0-AEFE-972FE993D336}">
      <dgm:prSet/>
      <dgm:spPr/>
      <dgm:t>
        <a:bodyPr/>
        <a:lstStyle/>
        <a:p>
          <a:pPr>
            <a:lnSpc>
              <a:spcPct val="100000"/>
            </a:lnSpc>
          </a:pPr>
          <a:endParaRPr lang="en-US"/>
        </a:p>
      </dgm:t>
    </dgm:pt>
    <dgm:pt modelId="{B62A24F9-EAD6-4115-866E-B9BBB1E0F6F5}">
      <dgm:prSet/>
      <dgm:spPr/>
      <dgm:t>
        <a:bodyPr/>
        <a:lstStyle/>
        <a:p>
          <a:pPr>
            <a:lnSpc>
              <a:spcPct val="100000"/>
            </a:lnSpc>
          </a:pPr>
          <a:r>
            <a:rPr lang="es-CO"/>
            <a:t>Evaluación Inteligente: Proporcionar retroalimentación instantánea y específica.</a:t>
          </a:r>
          <a:endParaRPr lang="en-US"/>
        </a:p>
      </dgm:t>
    </dgm:pt>
    <dgm:pt modelId="{AB2066E9-9479-4C69-9C2D-7C8EC2AD8EF4}" type="parTrans" cxnId="{795E407C-7841-42A3-9A56-FA118D18797C}">
      <dgm:prSet/>
      <dgm:spPr/>
      <dgm:t>
        <a:bodyPr/>
        <a:lstStyle/>
        <a:p>
          <a:endParaRPr lang="en-US"/>
        </a:p>
      </dgm:t>
    </dgm:pt>
    <dgm:pt modelId="{FF39C6D1-87E1-49CD-A0F0-933346A8B0DC}" type="sibTrans" cxnId="{795E407C-7841-42A3-9A56-FA118D18797C}">
      <dgm:prSet/>
      <dgm:spPr/>
      <dgm:t>
        <a:bodyPr/>
        <a:lstStyle/>
        <a:p>
          <a:pPr>
            <a:lnSpc>
              <a:spcPct val="100000"/>
            </a:lnSpc>
          </a:pPr>
          <a:endParaRPr lang="en-US"/>
        </a:p>
      </dgm:t>
    </dgm:pt>
    <dgm:pt modelId="{A4599853-4088-4AB1-BBFD-9423445629C8}">
      <dgm:prSet/>
      <dgm:spPr/>
      <dgm:t>
        <a:bodyPr/>
        <a:lstStyle/>
        <a:p>
          <a:pPr>
            <a:lnSpc>
              <a:spcPct val="100000"/>
            </a:lnSpc>
          </a:pPr>
          <a:r>
            <a:rPr lang="es-CO"/>
            <a:t>Tutoría Inteligente: Ofrecer apoyo individualizado fuera del horario de clase.</a:t>
          </a:r>
          <a:endParaRPr lang="en-US"/>
        </a:p>
      </dgm:t>
    </dgm:pt>
    <dgm:pt modelId="{4CB0CC79-D48C-4E40-B563-E214271FBB0C}" type="parTrans" cxnId="{5E9C8CBE-39F1-42C4-8D68-B3D446A17B99}">
      <dgm:prSet/>
      <dgm:spPr/>
      <dgm:t>
        <a:bodyPr/>
        <a:lstStyle/>
        <a:p>
          <a:endParaRPr lang="en-US"/>
        </a:p>
      </dgm:t>
    </dgm:pt>
    <dgm:pt modelId="{7D0EE252-E360-4818-A4AD-F0D83A69BADF}" type="sibTrans" cxnId="{5E9C8CBE-39F1-42C4-8D68-B3D446A17B99}">
      <dgm:prSet/>
      <dgm:spPr/>
      <dgm:t>
        <a:bodyPr/>
        <a:lstStyle/>
        <a:p>
          <a:endParaRPr lang="en-US"/>
        </a:p>
      </dgm:t>
    </dgm:pt>
    <dgm:pt modelId="{9798B8F4-818B-4180-B4E4-C3B3A74C51E0}" type="pres">
      <dgm:prSet presAssocID="{017F6D2B-538A-49FF-934E-07F648D0E936}" presName="root" presStyleCnt="0">
        <dgm:presLayoutVars>
          <dgm:dir/>
          <dgm:resizeHandles val="exact"/>
        </dgm:presLayoutVars>
      </dgm:prSet>
      <dgm:spPr/>
    </dgm:pt>
    <dgm:pt modelId="{06F239D0-0E70-4BFE-8648-CEC71E2EF58C}" type="pres">
      <dgm:prSet presAssocID="{017F6D2B-538A-49FF-934E-07F648D0E936}" presName="container" presStyleCnt="0">
        <dgm:presLayoutVars>
          <dgm:dir/>
          <dgm:resizeHandles val="exact"/>
        </dgm:presLayoutVars>
      </dgm:prSet>
      <dgm:spPr/>
    </dgm:pt>
    <dgm:pt modelId="{E4FC2040-E6A7-489A-B8D0-F045AEE680BA}" type="pres">
      <dgm:prSet presAssocID="{76C30C8B-62CC-4CEE-8204-97246866CEAE}" presName="compNode" presStyleCnt="0"/>
      <dgm:spPr/>
    </dgm:pt>
    <dgm:pt modelId="{9C9604C1-2B30-4EF1-A81D-0A1FD7E9D244}" type="pres">
      <dgm:prSet presAssocID="{76C30C8B-62CC-4CEE-8204-97246866CEAE}" presName="iconBgRect" presStyleLbl="bgShp" presStyleIdx="0" presStyleCnt="6"/>
      <dgm:spPr/>
    </dgm:pt>
    <dgm:pt modelId="{D2B0D002-010D-43BD-9EC7-35C200054C27}" type="pres">
      <dgm:prSet presAssocID="{76C30C8B-62CC-4CEE-8204-97246866CE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8B6EA2D-D271-47D6-9DB0-FD133071A18A}" type="pres">
      <dgm:prSet presAssocID="{76C30C8B-62CC-4CEE-8204-97246866CEAE}" presName="spaceRect" presStyleCnt="0"/>
      <dgm:spPr/>
    </dgm:pt>
    <dgm:pt modelId="{292F9919-FFA3-49F9-8CE3-C4A676B8D3FA}" type="pres">
      <dgm:prSet presAssocID="{76C30C8B-62CC-4CEE-8204-97246866CEAE}" presName="textRect" presStyleLbl="revTx" presStyleIdx="0" presStyleCnt="6">
        <dgm:presLayoutVars>
          <dgm:chMax val="1"/>
          <dgm:chPref val="1"/>
        </dgm:presLayoutVars>
      </dgm:prSet>
      <dgm:spPr/>
    </dgm:pt>
    <dgm:pt modelId="{A15C0A7C-D240-4F25-A1A6-9D277819D077}" type="pres">
      <dgm:prSet presAssocID="{C2BF9471-BECF-4E8F-975B-79CF0AE62FE5}" presName="sibTrans" presStyleLbl="sibTrans2D1" presStyleIdx="0" presStyleCnt="0"/>
      <dgm:spPr/>
    </dgm:pt>
    <dgm:pt modelId="{8C2D96F0-B68B-4D45-80FC-5A4D01F3E490}" type="pres">
      <dgm:prSet presAssocID="{593E6E62-1550-4A6E-BC77-35B8DBE9E8F1}" presName="compNode" presStyleCnt="0"/>
      <dgm:spPr/>
    </dgm:pt>
    <dgm:pt modelId="{BF65BF0C-2AB7-4696-8479-428BEEDE6457}" type="pres">
      <dgm:prSet presAssocID="{593E6E62-1550-4A6E-BC77-35B8DBE9E8F1}" presName="iconBgRect" presStyleLbl="bgShp" presStyleIdx="1" presStyleCnt="6"/>
      <dgm:spPr/>
    </dgm:pt>
    <dgm:pt modelId="{44476499-19F7-4D7A-8318-9C0E187B7B47}" type="pres">
      <dgm:prSet presAssocID="{593E6E62-1550-4A6E-BC77-35B8DBE9E8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EC535B70-37A1-4366-A824-E3EA55E562FB}" type="pres">
      <dgm:prSet presAssocID="{593E6E62-1550-4A6E-BC77-35B8DBE9E8F1}" presName="spaceRect" presStyleCnt="0"/>
      <dgm:spPr/>
    </dgm:pt>
    <dgm:pt modelId="{7A86E8EC-6082-40BC-804E-22EDD6659D2E}" type="pres">
      <dgm:prSet presAssocID="{593E6E62-1550-4A6E-BC77-35B8DBE9E8F1}" presName="textRect" presStyleLbl="revTx" presStyleIdx="1" presStyleCnt="6">
        <dgm:presLayoutVars>
          <dgm:chMax val="1"/>
          <dgm:chPref val="1"/>
        </dgm:presLayoutVars>
      </dgm:prSet>
      <dgm:spPr/>
    </dgm:pt>
    <dgm:pt modelId="{AA730BBE-ECC3-4F36-8C31-61C30C4BDB70}" type="pres">
      <dgm:prSet presAssocID="{49CF3778-8C40-4884-8F3F-DB91CAC3D26F}" presName="sibTrans" presStyleLbl="sibTrans2D1" presStyleIdx="0" presStyleCnt="0"/>
      <dgm:spPr/>
    </dgm:pt>
    <dgm:pt modelId="{6EF78ACD-7694-41F1-9D99-29716FFF2DF9}" type="pres">
      <dgm:prSet presAssocID="{50653ABF-61BB-4BE9-95A3-A729EC8AAB29}" presName="compNode" presStyleCnt="0"/>
      <dgm:spPr/>
    </dgm:pt>
    <dgm:pt modelId="{0873154E-974E-452B-9870-2AFCB87D426E}" type="pres">
      <dgm:prSet presAssocID="{50653ABF-61BB-4BE9-95A3-A729EC8AAB29}" presName="iconBgRect" presStyleLbl="bgShp" presStyleIdx="2" presStyleCnt="6"/>
      <dgm:spPr/>
    </dgm:pt>
    <dgm:pt modelId="{90E4BFD7-976B-4137-A9B3-60AF3FAB8214}" type="pres">
      <dgm:prSet presAssocID="{50653ABF-61BB-4BE9-95A3-A729EC8AA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C12D1AA-3E39-435B-B70B-83093F3EB693}" type="pres">
      <dgm:prSet presAssocID="{50653ABF-61BB-4BE9-95A3-A729EC8AAB29}" presName="spaceRect" presStyleCnt="0"/>
      <dgm:spPr/>
    </dgm:pt>
    <dgm:pt modelId="{A4CB9515-C11C-498A-8A1A-E0BB4CFDD370}" type="pres">
      <dgm:prSet presAssocID="{50653ABF-61BB-4BE9-95A3-A729EC8AAB29}" presName="textRect" presStyleLbl="revTx" presStyleIdx="2" presStyleCnt="6">
        <dgm:presLayoutVars>
          <dgm:chMax val="1"/>
          <dgm:chPref val="1"/>
        </dgm:presLayoutVars>
      </dgm:prSet>
      <dgm:spPr/>
    </dgm:pt>
    <dgm:pt modelId="{4BD2C076-76D2-4D48-8F9A-BE618558920F}" type="pres">
      <dgm:prSet presAssocID="{01B6CEE3-30A8-4F3A-9AEF-A894FD04CA51}" presName="sibTrans" presStyleLbl="sibTrans2D1" presStyleIdx="0" presStyleCnt="0"/>
      <dgm:spPr/>
    </dgm:pt>
    <dgm:pt modelId="{9593F691-FF19-4DDE-A9FB-7F2F8448E661}" type="pres">
      <dgm:prSet presAssocID="{E2242CE7-23CB-4326-A9AA-E3041A117576}" presName="compNode" presStyleCnt="0"/>
      <dgm:spPr/>
    </dgm:pt>
    <dgm:pt modelId="{A4E89C24-63F1-4CC0-AD1F-E83AA0016639}" type="pres">
      <dgm:prSet presAssocID="{E2242CE7-23CB-4326-A9AA-E3041A117576}" presName="iconBgRect" presStyleLbl="bgShp" presStyleIdx="3" presStyleCnt="6"/>
      <dgm:spPr/>
    </dgm:pt>
    <dgm:pt modelId="{E5EACC6E-9BAC-48FF-AAE3-6FE1B599B7E7}" type="pres">
      <dgm:prSet presAssocID="{E2242CE7-23CB-4326-A9AA-E3041A1175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on Shelf"/>
        </a:ext>
      </dgm:extLst>
    </dgm:pt>
    <dgm:pt modelId="{3C977BA2-392A-483F-8804-F5518491AAF2}" type="pres">
      <dgm:prSet presAssocID="{E2242CE7-23CB-4326-A9AA-E3041A117576}" presName="spaceRect" presStyleCnt="0"/>
      <dgm:spPr/>
    </dgm:pt>
    <dgm:pt modelId="{B9EDF5C7-5B2D-4EAA-81C0-B8715302A3DA}" type="pres">
      <dgm:prSet presAssocID="{E2242CE7-23CB-4326-A9AA-E3041A117576}" presName="textRect" presStyleLbl="revTx" presStyleIdx="3" presStyleCnt="6">
        <dgm:presLayoutVars>
          <dgm:chMax val="1"/>
          <dgm:chPref val="1"/>
        </dgm:presLayoutVars>
      </dgm:prSet>
      <dgm:spPr/>
    </dgm:pt>
    <dgm:pt modelId="{961408E9-C749-48AA-9CA1-15D932151116}" type="pres">
      <dgm:prSet presAssocID="{7B2B089E-8A2B-4807-9970-2CD0532D18CA}" presName="sibTrans" presStyleLbl="sibTrans2D1" presStyleIdx="0" presStyleCnt="0"/>
      <dgm:spPr/>
    </dgm:pt>
    <dgm:pt modelId="{9D957BB5-8262-4421-8D17-3D6062594A28}" type="pres">
      <dgm:prSet presAssocID="{B62A24F9-EAD6-4115-866E-B9BBB1E0F6F5}" presName="compNode" presStyleCnt="0"/>
      <dgm:spPr/>
    </dgm:pt>
    <dgm:pt modelId="{9BEDFE1C-F985-41E6-A4BC-BE50C7D080B8}" type="pres">
      <dgm:prSet presAssocID="{B62A24F9-EAD6-4115-866E-B9BBB1E0F6F5}" presName="iconBgRect" presStyleLbl="bgShp" presStyleIdx="4" presStyleCnt="6"/>
      <dgm:spPr/>
    </dgm:pt>
    <dgm:pt modelId="{02521627-61FB-4AAE-8DAF-774E988AF8AB}" type="pres">
      <dgm:prSet presAssocID="{B62A24F9-EAD6-4115-866E-B9BBB1E0F6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ámara"/>
        </a:ext>
      </dgm:extLst>
    </dgm:pt>
    <dgm:pt modelId="{0DC842FC-B2AB-4D6E-A10C-151CCC7DD6B6}" type="pres">
      <dgm:prSet presAssocID="{B62A24F9-EAD6-4115-866E-B9BBB1E0F6F5}" presName="spaceRect" presStyleCnt="0"/>
      <dgm:spPr/>
    </dgm:pt>
    <dgm:pt modelId="{43FA2201-5B5D-4862-8428-26C336FB1C54}" type="pres">
      <dgm:prSet presAssocID="{B62A24F9-EAD6-4115-866E-B9BBB1E0F6F5}" presName="textRect" presStyleLbl="revTx" presStyleIdx="4" presStyleCnt="6">
        <dgm:presLayoutVars>
          <dgm:chMax val="1"/>
          <dgm:chPref val="1"/>
        </dgm:presLayoutVars>
      </dgm:prSet>
      <dgm:spPr/>
    </dgm:pt>
    <dgm:pt modelId="{28B4A45C-4644-42CD-A8EF-8872E61E76F7}" type="pres">
      <dgm:prSet presAssocID="{FF39C6D1-87E1-49CD-A0F0-933346A8B0DC}" presName="sibTrans" presStyleLbl="sibTrans2D1" presStyleIdx="0" presStyleCnt="0"/>
      <dgm:spPr/>
    </dgm:pt>
    <dgm:pt modelId="{69155245-9AE5-4DED-B7D5-B07BBD28A40E}" type="pres">
      <dgm:prSet presAssocID="{A4599853-4088-4AB1-BBFD-9423445629C8}" presName="compNode" presStyleCnt="0"/>
      <dgm:spPr/>
    </dgm:pt>
    <dgm:pt modelId="{C00FEA24-3236-4C2E-A69B-9AB77C5AA60B}" type="pres">
      <dgm:prSet presAssocID="{A4599853-4088-4AB1-BBFD-9423445629C8}" presName="iconBgRect" presStyleLbl="bgShp" presStyleIdx="5" presStyleCnt="6"/>
      <dgm:spPr/>
    </dgm:pt>
    <dgm:pt modelId="{4F45781D-F712-4ED8-82C5-E65F28294CA3}" type="pres">
      <dgm:prSet presAssocID="{A4599853-4088-4AB1-BBFD-9423445629C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aestro"/>
        </a:ext>
      </dgm:extLst>
    </dgm:pt>
    <dgm:pt modelId="{56891E63-F8C3-41B3-A98F-051E899FBACA}" type="pres">
      <dgm:prSet presAssocID="{A4599853-4088-4AB1-BBFD-9423445629C8}" presName="spaceRect" presStyleCnt="0"/>
      <dgm:spPr/>
    </dgm:pt>
    <dgm:pt modelId="{A99ADEA3-3E1B-48AB-B013-F09985A7CBAC}" type="pres">
      <dgm:prSet presAssocID="{A4599853-4088-4AB1-BBFD-9423445629C8}" presName="textRect" presStyleLbl="revTx" presStyleIdx="5" presStyleCnt="6">
        <dgm:presLayoutVars>
          <dgm:chMax val="1"/>
          <dgm:chPref val="1"/>
        </dgm:presLayoutVars>
      </dgm:prSet>
      <dgm:spPr/>
    </dgm:pt>
  </dgm:ptLst>
  <dgm:cxnLst>
    <dgm:cxn modelId="{D7203306-AC69-4C4B-8D84-6A9FFE5770FA}" type="presOf" srcId="{50653ABF-61BB-4BE9-95A3-A729EC8AAB29}" destId="{A4CB9515-C11C-498A-8A1A-E0BB4CFDD370}" srcOrd="0" destOrd="0" presId="urn:microsoft.com/office/officeart/2018/2/layout/IconCircleList"/>
    <dgm:cxn modelId="{520F371C-5E47-4DAA-B65D-55D74348DFF9}" srcId="{017F6D2B-538A-49FF-934E-07F648D0E936}" destId="{50653ABF-61BB-4BE9-95A3-A729EC8AAB29}" srcOrd="2" destOrd="0" parTransId="{7C3BE71A-0C22-4DAA-8FE1-B662855A5200}" sibTransId="{01B6CEE3-30A8-4F3A-9AEF-A894FD04CA51}"/>
    <dgm:cxn modelId="{A561ED22-5586-4F6D-A9D1-16E040831E3F}" type="presOf" srcId="{C2BF9471-BECF-4E8F-975B-79CF0AE62FE5}" destId="{A15C0A7C-D240-4F25-A1A6-9D277819D077}" srcOrd="0" destOrd="0" presId="urn:microsoft.com/office/officeart/2018/2/layout/IconCircleList"/>
    <dgm:cxn modelId="{9F910C5C-66A5-4D9E-8A4D-56C0680065F3}" type="presOf" srcId="{E2242CE7-23CB-4326-A9AA-E3041A117576}" destId="{B9EDF5C7-5B2D-4EAA-81C0-B8715302A3DA}" srcOrd="0" destOrd="0" presId="urn:microsoft.com/office/officeart/2018/2/layout/IconCircleList"/>
    <dgm:cxn modelId="{116B8347-024A-43DF-AAB8-0A98C942242A}" srcId="{017F6D2B-538A-49FF-934E-07F648D0E936}" destId="{593E6E62-1550-4A6E-BC77-35B8DBE9E8F1}" srcOrd="1" destOrd="0" parTransId="{213744AC-2700-4E5E-9A6C-2EACD48C80B1}" sibTransId="{49CF3778-8C40-4884-8F3F-DB91CAC3D26F}"/>
    <dgm:cxn modelId="{5F867F49-7A01-4D56-835A-9270F1D342F6}" type="presOf" srcId="{017F6D2B-538A-49FF-934E-07F648D0E936}" destId="{9798B8F4-818B-4180-B4E4-C3B3A74C51E0}" srcOrd="0" destOrd="0" presId="urn:microsoft.com/office/officeart/2018/2/layout/IconCircleList"/>
    <dgm:cxn modelId="{98C90558-42CA-4FDC-8D93-03DCBAA16BB6}" type="presOf" srcId="{76C30C8B-62CC-4CEE-8204-97246866CEAE}" destId="{292F9919-FFA3-49F9-8CE3-C4A676B8D3FA}" srcOrd="0" destOrd="0" presId="urn:microsoft.com/office/officeart/2018/2/layout/IconCircleList"/>
    <dgm:cxn modelId="{795E407C-7841-42A3-9A56-FA118D18797C}" srcId="{017F6D2B-538A-49FF-934E-07F648D0E936}" destId="{B62A24F9-EAD6-4115-866E-B9BBB1E0F6F5}" srcOrd="4" destOrd="0" parTransId="{AB2066E9-9479-4C69-9C2D-7C8EC2AD8EF4}" sibTransId="{FF39C6D1-87E1-49CD-A0F0-933346A8B0DC}"/>
    <dgm:cxn modelId="{A465918A-ACDB-492C-B50C-1C2D999F772D}" type="presOf" srcId="{FF39C6D1-87E1-49CD-A0F0-933346A8B0DC}" destId="{28B4A45C-4644-42CD-A8EF-8872E61E76F7}" srcOrd="0" destOrd="0" presId="urn:microsoft.com/office/officeart/2018/2/layout/IconCircleList"/>
    <dgm:cxn modelId="{4724DBA6-CD08-4B20-92B1-499362E6759C}" type="presOf" srcId="{A4599853-4088-4AB1-BBFD-9423445629C8}" destId="{A99ADEA3-3E1B-48AB-B013-F09985A7CBAC}" srcOrd="0" destOrd="0" presId="urn:microsoft.com/office/officeart/2018/2/layout/IconCircleList"/>
    <dgm:cxn modelId="{E062D6B4-9D74-43D0-AEFE-972FE993D336}" srcId="{017F6D2B-538A-49FF-934E-07F648D0E936}" destId="{E2242CE7-23CB-4326-A9AA-E3041A117576}" srcOrd="3" destOrd="0" parTransId="{EA173A5B-C31D-4C17-8348-D2BC50524E44}" sibTransId="{7B2B089E-8A2B-4807-9970-2CD0532D18CA}"/>
    <dgm:cxn modelId="{5E9C8CBE-39F1-42C4-8D68-B3D446A17B99}" srcId="{017F6D2B-538A-49FF-934E-07F648D0E936}" destId="{A4599853-4088-4AB1-BBFD-9423445629C8}" srcOrd="5" destOrd="0" parTransId="{4CB0CC79-D48C-4E40-B563-E214271FBB0C}" sibTransId="{7D0EE252-E360-4818-A4AD-F0D83A69BADF}"/>
    <dgm:cxn modelId="{9BC6C9CD-3946-4261-80F1-1E2FC40B222B}" type="presOf" srcId="{B62A24F9-EAD6-4115-866E-B9BBB1E0F6F5}" destId="{43FA2201-5B5D-4862-8428-26C336FB1C54}" srcOrd="0" destOrd="0" presId="urn:microsoft.com/office/officeart/2018/2/layout/IconCircleList"/>
    <dgm:cxn modelId="{D373DDCD-D8ED-420C-9136-A9C80484079C}" type="presOf" srcId="{01B6CEE3-30A8-4F3A-9AEF-A894FD04CA51}" destId="{4BD2C076-76D2-4D48-8F9A-BE618558920F}" srcOrd="0" destOrd="0" presId="urn:microsoft.com/office/officeart/2018/2/layout/IconCircleList"/>
    <dgm:cxn modelId="{FE401CE5-32BB-4C24-9757-650947848345}" type="presOf" srcId="{49CF3778-8C40-4884-8F3F-DB91CAC3D26F}" destId="{AA730BBE-ECC3-4F36-8C31-61C30C4BDB70}" srcOrd="0" destOrd="0" presId="urn:microsoft.com/office/officeart/2018/2/layout/IconCircleList"/>
    <dgm:cxn modelId="{D612BDF8-44DF-4C49-8597-66E202D07D67}" srcId="{017F6D2B-538A-49FF-934E-07F648D0E936}" destId="{76C30C8B-62CC-4CEE-8204-97246866CEAE}" srcOrd="0" destOrd="0" parTransId="{827DCA5F-058C-4115-81D9-2FF4C1B9D7C1}" sibTransId="{C2BF9471-BECF-4E8F-975B-79CF0AE62FE5}"/>
    <dgm:cxn modelId="{A14B46F9-4486-444D-BD79-7348C5350735}" type="presOf" srcId="{7B2B089E-8A2B-4807-9970-2CD0532D18CA}" destId="{961408E9-C749-48AA-9CA1-15D932151116}" srcOrd="0" destOrd="0" presId="urn:microsoft.com/office/officeart/2018/2/layout/IconCircleList"/>
    <dgm:cxn modelId="{1BE8E4FB-7736-48C8-A716-10493552B867}" type="presOf" srcId="{593E6E62-1550-4A6E-BC77-35B8DBE9E8F1}" destId="{7A86E8EC-6082-40BC-804E-22EDD6659D2E}" srcOrd="0" destOrd="0" presId="urn:microsoft.com/office/officeart/2018/2/layout/IconCircleList"/>
    <dgm:cxn modelId="{F277D66A-3771-410C-8ABE-5CC3E11E064C}" type="presParOf" srcId="{9798B8F4-818B-4180-B4E4-C3B3A74C51E0}" destId="{06F239D0-0E70-4BFE-8648-CEC71E2EF58C}" srcOrd="0" destOrd="0" presId="urn:microsoft.com/office/officeart/2018/2/layout/IconCircleList"/>
    <dgm:cxn modelId="{775AF6E6-5402-4084-95DC-6CD0002DAA3B}" type="presParOf" srcId="{06F239D0-0E70-4BFE-8648-CEC71E2EF58C}" destId="{E4FC2040-E6A7-489A-B8D0-F045AEE680BA}" srcOrd="0" destOrd="0" presId="urn:microsoft.com/office/officeart/2018/2/layout/IconCircleList"/>
    <dgm:cxn modelId="{E57FB8F3-6EDC-4CE0-89E8-A3F749431B35}" type="presParOf" srcId="{E4FC2040-E6A7-489A-B8D0-F045AEE680BA}" destId="{9C9604C1-2B30-4EF1-A81D-0A1FD7E9D244}" srcOrd="0" destOrd="0" presId="urn:microsoft.com/office/officeart/2018/2/layout/IconCircleList"/>
    <dgm:cxn modelId="{66DCD553-D6A9-4744-AEEE-641887B58F89}" type="presParOf" srcId="{E4FC2040-E6A7-489A-B8D0-F045AEE680BA}" destId="{D2B0D002-010D-43BD-9EC7-35C200054C27}" srcOrd="1" destOrd="0" presId="urn:microsoft.com/office/officeart/2018/2/layout/IconCircleList"/>
    <dgm:cxn modelId="{2561F842-DB54-416B-9C57-F51A6497349A}" type="presParOf" srcId="{E4FC2040-E6A7-489A-B8D0-F045AEE680BA}" destId="{B8B6EA2D-D271-47D6-9DB0-FD133071A18A}" srcOrd="2" destOrd="0" presId="urn:microsoft.com/office/officeart/2018/2/layout/IconCircleList"/>
    <dgm:cxn modelId="{46EB69A5-44A1-4ECC-9176-DB73CE55313A}" type="presParOf" srcId="{E4FC2040-E6A7-489A-B8D0-F045AEE680BA}" destId="{292F9919-FFA3-49F9-8CE3-C4A676B8D3FA}" srcOrd="3" destOrd="0" presId="urn:microsoft.com/office/officeart/2018/2/layout/IconCircleList"/>
    <dgm:cxn modelId="{23E5BB33-70B2-44C5-B8B5-4F57B22CF2CE}" type="presParOf" srcId="{06F239D0-0E70-4BFE-8648-CEC71E2EF58C}" destId="{A15C0A7C-D240-4F25-A1A6-9D277819D077}" srcOrd="1" destOrd="0" presId="urn:microsoft.com/office/officeart/2018/2/layout/IconCircleList"/>
    <dgm:cxn modelId="{01716B12-AAFD-4AD3-B6FC-A9D5B2018802}" type="presParOf" srcId="{06F239D0-0E70-4BFE-8648-CEC71E2EF58C}" destId="{8C2D96F0-B68B-4D45-80FC-5A4D01F3E490}" srcOrd="2" destOrd="0" presId="urn:microsoft.com/office/officeart/2018/2/layout/IconCircleList"/>
    <dgm:cxn modelId="{6AD3EA55-00B4-4127-9013-9AAA7944A9DA}" type="presParOf" srcId="{8C2D96F0-B68B-4D45-80FC-5A4D01F3E490}" destId="{BF65BF0C-2AB7-4696-8479-428BEEDE6457}" srcOrd="0" destOrd="0" presId="urn:microsoft.com/office/officeart/2018/2/layout/IconCircleList"/>
    <dgm:cxn modelId="{FC2D3870-2781-4320-8B47-6F342794A561}" type="presParOf" srcId="{8C2D96F0-B68B-4D45-80FC-5A4D01F3E490}" destId="{44476499-19F7-4D7A-8318-9C0E187B7B47}" srcOrd="1" destOrd="0" presId="urn:microsoft.com/office/officeart/2018/2/layout/IconCircleList"/>
    <dgm:cxn modelId="{5697D6EA-97A3-4865-9D12-57F5559F1090}" type="presParOf" srcId="{8C2D96F0-B68B-4D45-80FC-5A4D01F3E490}" destId="{EC535B70-37A1-4366-A824-E3EA55E562FB}" srcOrd="2" destOrd="0" presId="urn:microsoft.com/office/officeart/2018/2/layout/IconCircleList"/>
    <dgm:cxn modelId="{07836B6C-39E4-454C-A253-7AD507DC08D0}" type="presParOf" srcId="{8C2D96F0-B68B-4D45-80FC-5A4D01F3E490}" destId="{7A86E8EC-6082-40BC-804E-22EDD6659D2E}" srcOrd="3" destOrd="0" presId="urn:microsoft.com/office/officeart/2018/2/layout/IconCircleList"/>
    <dgm:cxn modelId="{5DCDA699-BE9D-4BB8-BB10-6CAA4766A4FA}" type="presParOf" srcId="{06F239D0-0E70-4BFE-8648-CEC71E2EF58C}" destId="{AA730BBE-ECC3-4F36-8C31-61C30C4BDB70}" srcOrd="3" destOrd="0" presId="urn:microsoft.com/office/officeart/2018/2/layout/IconCircleList"/>
    <dgm:cxn modelId="{B2E4D4C9-AB7E-4BCA-AA0F-055AC2CA2A0C}" type="presParOf" srcId="{06F239D0-0E70-4BFE-8648-CEC71E2EF58C}" destId="{6EF78ACD-7694-41F1-9D99-29716FFF2DF9}" srcOrd="4" destOrd="0" presId="urn:microsoft.com/office/officeart/2018/2/layout/IconCircleList"/>
    <dgm:cxn modelId="{C7FB69FA-96CD-4E3D-B7F5-81787B279545}" type="presParOf" srcId="{6EF78ACD-7694-41F1-9D99-29716FFF2DF9}" destId="{0873154E-974E-452B-9870-2AFCB87D426E}" srcOrd="0" destOrd="0" presId="urn:microsoft.com/office/officeart/2018/2/layout/IconCircleList"/>
    <dgm:cxn modelId="{85D80D82-2623-45A6-8F54-C2F415E87E5B}" type="presParOf" srcId="{6EF78ACD-7694-41F1-9D99-29716FFF2DF9}" destId="{90E4BFD7-976B-4137-A9B3-60AF3FAB8214}" srcOrd="1" destOrd="0" presId="urn:microsoft.com/office/officeart/2018/2/layout/IconCircleList"/>
    <dgm:cxn modelId="{8F178365-E08A-4F69-8D1B-D3203A994CD8}" type="presParOf" srcId="{6EF78ACD-7694-41F1-9D99-29716FFF2DF9}" destId="{9C12D1AA-3E39-435B-B70B-83093F3EB693}" srcOrd="2" destOrd="0" presId="urn:microsoft.com/office/officeart/2018/2/layout/IconCircleList"/>
    <dgm:cxn modelId="{DA6C3D0B-7CBD-450D-8EEE-EE32478DF535}" type="presParOf" srcId="{6EF78ACD-7694-41F1-9D99-29716FFF2DF9}" destId="{A4CB9515-C11C-498A-8A1A-E0BB4CFDD370}" srcOrd="3" destOrd="0" presId="urn:microsoft.com/office/officeart/2018/2/layout/IconCircleList"/>
    <dgm:cxn modelId="{4A0E966E-24B1-4892-8854-504D7EAE6AA6}" type="presParOf" srcId="{06F239D0-0E70-4BFE-8648-CEC71E2EF58C}" destId="{4BD2C076-76D2-4D48-8F9A-BE618558920F}" srcOrd="5" destOrd="0" presId="urn:microsoft.com/office/officeart/2018/2/layout/IconCircleList"/>
    <dgm:cxn modelId="{B005A3E0-58DA-4D69-A676-C912A4100376}" type="presParOf" srcId="{06F239D0-0E70-4BFE-8648-CEC71E2EF58C}" destId="{9593F691-FF19-4DDE-A9FB-7F2F8448E661}" srcOrd="6" destOrd="0" presId="urn:microsoft.com/office/officeart/2018/2/layout/IconCircleList"/>
    <dgm:cxn modelId="{DCA63B2E-5215-426A-B1DD-33655BE2E210}" type="presParOf" srcId="{9593F691-FF19-4DDE-A9FB-7F2F8448E661}" destId="{A4E89C24-63F1-4CC0-AD1F-E83AA0016639}" srcOrd="0" destOrd="0" presId="urn:microsoft.com/office/officeart/2018/2/layout/IconCircleList"/>
    <dgm:cxn modelId="{22D43080-A772-4D4F-BBCE-6D26A4071C81}" type="presParOf" srcId="{9593F691-FF19-4DDE-A9FB-7F2F8448E661}" destId="{E5EACC6E-9BAC-48FF-AAE3-6FE1B599B7E7}" srcOrd="1" destOrd="0" presId="urn:microsoft.com/office/officeart/2018/2/layout/IconCircleList"/>
    <dgm:cxn modelId="{271476DE-0E8B-4D94-8E7E-156B21B3A60B}" type="presParOf" srcId="{9593F691-FF19-4DDE-A9FB-7F2F8448E661}" destId="{3C977BA2-392A-483F-8804-F5518491AAF2}" srcOrd="2" destOrd="0" presId="urn:microsoft.com/office/officeart/2018/2/layout/IconCircleList"/>
    <dgm:cxn modelId="{33AF2D72-E9A6-40C1-863C-067D7CD7E62B}" type="presParOf" srcId="{9593F691-FF19-4DDE-A9FB-7F2F8448E661}" destId="{B9EDF5C7-5B2D-4EAA-81C0-B8715302A3DA}" srcOrd="3" destOrd="0" presId="urn:microsoft.com/office/officeart/2018/2/layout/IconCircleList"/>
    <dgm:cxn modelId="{81ED0079-18C3-4985-B15C-0E5AEF8EFD7F}" type="presParOf" srcId="{06F239D0-0E70-4BFE-8648-CEC71E2EF58C}" destId="{961408E9-C749-48AA-9CA1-15D932151116}" srcOrd="7" destOrd="0" presId="urn:microsoft.com/office/officeart/2018/2/layout/IconCircleList"/>
    <dgm:cxn modelId="{60EA39E1-305D-407A-A0E6-73C3A0176937}" type="presParOf" srcId="{06F239D0-0E70-4BFE-8648-CEC71E2EF58C}" destId="{9D957BB5-8262-4421-8D17-3D6062594A28}" srcOrd="8" destOrd="0" presId="urn:microsoft.com/office/officeart/2018/2/layout/IconCircleList"/>
    <dgm:cxn modelId="{4508F65F-D21A-489A-A85B-7A8857A59F6D}" type="presParOf" srcId="{9D957BB5-8262-4421-8D17-3D6062594A28}" destId="{9BEDFE1C-F985-41E6-A4BC-BE50C7D080B8}" srcOrd="0" destOrd="0" presId="urn:microsoft.com/office/officeart/2018/2/layout/IconCircleList"/>
    <dgm:cxn modelId="{8745DE99-E4E1-4BF6-ACF6-D70D21132C24}" type="presParOf" srcId="{9D957BB5-8262-4421-8D17-3D6062594A28}" destId="{02521627-61FB-4AAE-8DAF-774E988AF8AB}" srcOrd="1" destOrd="0" presId="urn:microsoft.com/office/officeart/2018/2/layout/IconCircleList"/>
    <dgm:cxn modelId="{CE5E7D2B-118B-43E4-B5D8-A8B9C3AA9D71}" type="presParOf" srcId="{9D957BB5-8262-4421-8D17-3D6062594A28}" destId="{0DC842FC-B2AB-4D6E-A10C-151CCC7DD6B6}" srcOrd="2" destOrd="0" presId="urn:microsoft.com/office/officeart/2018/2/layout/IconCircleList"/>
    <dgm:cxn modelId="{D093CAD8-1325-4AEC-ABA6-593060627970}" type="presParOf" srcId="{9D957BB5-8262-4421-8D17-3D6062594A28}" destId="{43FA2201-5B5D-4862-8428-26C336FB1C54}" srcOrd="3" destOrd="0" presId="urn:microsoft.com/office/officeart/2018/2/layout/IconCircleList"/>
    <dgm:cxn modelId="{68EE9BAD-A4CE-4DB7-89E7-120A74102EDD}" type="presParOf" srcId="{06F239D0-0E70-4BFE-8648-CEC71E2EF58C}" destId="{28B4A45C-4644-42CD-A8EF-8872E61E76F7}" srcOrd="9" destOrd="0" presId="urn:microsoft.com/office/officeart/2018/2/layout/IconCircleList"/>
    <dgm:cxn modelId="{3504621D-AAA3-4D59-9E05-E8237035AAA6}" type="presParOf" srcId="{06F239D0-0E70-4BFE-8648-CEC71E2EF58C}" destId="{69155245-9AE5-4DED-B7D5-B07BBD28A40E}" srcOrd="10" destOrd="0" presId="urn:microsoft.com/office/officeart/2018/2/layout/IconCircleList"/>
    <dgm:cxn modelId="{1E23552E-5758-4138-80FA-540BE3484871}" type="presParOf" srcId="{69155245-9AE5-4DED-B7D5-B07BBD28A40E}" destId="{C00FEA24-3236-4C2E-A69B-9AB77C5AA60B}" srcOrd="0" destOrd="0" presId="urn:microsoft.com/office/officeart/2018/2/layout/IconCircleList"/>
    <dgm:cxn modelId="{AAD9E465-DE63-4C96-A672-7A73AA5F5EB4}" type="presParOf" srcId="{69155245-9AE5-4DED-B7D5-B07BBD28A40E}" destId="{4F45781D-F712-4ED8-82C5-E65F28294CA3}" srcOrd="1" destOrd="0" presId="urn:microsoft.com/office/officeart/2018/2/layout/IconCircleList"/>
    <dgm:cxn modelId="{24D3C0A5-F0CC-4A13-98D0-ECABDCBCB719}" type="presParOf" srcId="{69155245-9AE5-4DED-B7D5-B07BBD28A40E}" destId="{56891E63-F8C3-41B3-A98F-051E899FBACA}" srcOrd="2" destOrd="0" presId="urn:microsoft.com/office/officeart/2018/2/layout/IconCircleList"/>
    <dgm:cxn modelId="{CE6EF717-20B1-4ABE-98B5-DE1731FFCC19}" type="presParOf" srcId="{69155245-9AE5-4DED-B7D5-B07BBD28A40E}" destId="{A99ADEA3-3E1B-48AB-B013-F09985A7CBA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7133B4-0447-4C35-9E3A-696566C18D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EC48D8F-15BB-41C3-9B5E-9B81732F9128}">
      <dgm:prSet/>
      <dgm:spPr/>
      <dgm:t>
        <a:bodyPr/>
        <a:lstStyle/>
        <a:p>
          <a:pPr>
            <a:lnSpc>
              <a:spcPct val="100000"/>
            </a:lnSpc>
          </a:pPr>
          <a:r>
            <a:rPr lang="es-CO"/>
            <a:t>Revisión Bibliográfica.</a:t>
          </a:r>
          <a:endParaRPr lang="en-US"/>
        </a:p>
      </dgm:t>
    </dgm:pt>
    <dgm:pt modelId="{7EE5AD17-AC8F-4429-B9DA-777B71360D5A}" type="parTrans" cxnId="{82BE5D61-CA04-4677-989B-03555CC6B156}">
      <dgm:prSet/>
      <dgm:spPr/>
      <dgm:t>
        <a:bodyPr/>
        <a:lstStyle/>
        <a:p>
          <a:endParaRPr lang="en-US"/>
        </a:p>
      </dgm:t>
    </dgm:pt>
    <dgm:pt modelId="{0C0067AB-530F-47B8-AB6F-28D27E4B3051}" type="sibTrans" cxnId="{82BE5D61-CA04-4677-989B-03555CC6B156}">
      <dgm:prSet/>
      <dgm:spPr/>
      <dgm:t>
        <a:bodyPr/>
        <a:lstStyle/>
        <a:p>
          <a:endParaRPr lang="en-US"/>
        </a:p>
      </dgm:t>
    </dgm:pt>
    <dgm:pt modelId="{F2F6D32A-B6B8-469B-A784-C0D88F06189B}">
      <dgm:prSet/>
      <dgm:spPr/>
      <dgm:t>
        <a:bodyPr/>
        <a:lstStyle/>
        <a:p>
          <a:pPr>
            <a:lnSpc>
              <a:spcPct val="100000"/>
            </a:lnSpc>
          </a:pPr>
          <a:r>
            <a:rPr lang="es-CO"/>
            <a:t>Análisis de Datos.</a:t>
          </a:r>
          <a:endParaRPr lang="en-US"/>
        </a:p>
      </dgm:t>
    </dgm:pt>
    <dgm:pt modelId="{D701D9DC-2D20-4E0F-80CA-ADC9DD2C1890}" type="parTrans" cxnId="{3A1F9BD2-FC9A-48E2-B4F2-E6D3DA05D517}">
      <dgm:prSet/>
      <dgm:spPr/>
      <dgm:t>
        <a:bodyPr/>
        <a:lstStyle/>
        <a:p>
          <a:endParaRPr lang="en-US"/>
        </a:p>
      </dgm:t>
    </dgm:pt>
    <dgm:pt modelId="{EFC64837-4F2B-4640-9BE0-24DA757C0653}" type="sibTrans" cxnId="{3A1F9BD2-FC9A-48E2-B4F2-E6D3DA05D517}">
      <dgm:prSet/>
      <dgm:spPr/>
      <dgm:t>
        <a:bodyPr/>
        <a:lstStyle/>
        <a:p>
          <a:endParaRPr lang="en-US"/>
        </a:p>
      </dgm:t>
    </dgm:pt>
    <dgm:pt modelId="{39C0FE72-A43D-417E-BA17-4FD194CA55C1}">
      <dgm:prSet/>
      <dgm:spPr/>
      <dgm:t>
        <a:bodyPr/>
        <a:lstStyle/>
        <a:p>
          <a:pPr>
            <a:lnSpc>
              <a:spcPct val="100000"/>
            </a:lnSpc>
          </a:pPr>
          <a:r>
            <a:rPr lang="es-CO"/>
            <a:t>Detección de Patrones.</a:t>
          </a:r>
          <a:endParaRPr lang="en-US"/>
        </a:p>
      </dgm:t>
    </dgm:pt>
    <dgm:pt modelId="{72EC81CF-F0D1-4F5D-809E-6B3ABE252F90}" type="parTrans" cxnId="{3DAE5916-0DDB-4E6A-87C6-861546241DDD}">
      <dgm:prSet/>
      <dgm:spPr/>
      <dgm:t>
        <a:bodyPr/>
        <a:lstStyle/>
        <a:p>
          <a:endParaRPr lang="en-US"/>
        </a:p>
      </dgm:t>
    </dgm:pt>
    <dgm:pt modelId="{2316EDD5-E50D-465D-80E5-7F7904A393C7}" type="sibTrans" cxnId="{3DAE5916-0DDB-4E6A-87C6-861546241DDD}">
      <dgm:prSet/>
      <dgm:spPr/>
      <dgm:t>
        <a:bodyPr/>
        <a:lstStyle/>
        <a:p>
          <a:endParaRPr lang="en-US"/>
        </a:p>
      </dgm:t>
    </dgm:pt>
    <dgm:pt modelId="{4202CA77-0CA8-4180-87D8-F7FC19072ECF}">
      <dgm:prSet/>
      <dgm:spPr/>
      <dgm:t>
        <a:bodyPr/>
        <a:lstStyle/>
        <a:p>
          <a:pPr>
            <a:lnSpc>
              <a:spcPct val="100000"/>
            </a:lnSpc>
          </a:pPr>
          <a:r>
            <a:rPr lang="es-CO"/>
            <a:t>Redacción Asistida.</a:t>
          </a:r>
          <a:endParaRPr lang="en-US"/>
        </a:p>
      </dgm:t>
    </dgm:pt>
    <dgm:pt modelId="{8D99B96D-A214-495A-9B61-E831D353CD99}" type="parTrans" cxnId="{FB73ACC0-064E-45A5-B996-B9158F37D646}">
      <dgm:prSet/>
      <dgm:spPr/>
      <dgm:t>
        <a:bodyPr/>
        <a:lstStyle/>
        <a:p>
          <a:endParaRPr lang="en-US"/>
        </a:p>
      </dgm:t>
    </dgm:pt>
    <dgm:pt modelId="{950459DC-4A04-4E24-A62B-8CF7E10F193E}" type="sibTrans" cxnId="{FB73ACC0-064E-45A5-B996-B9158F37D646}">
      <dgm:prSet/>
      <dgm:spPr/>
      <dgm:t>
        <a:bodyPr/>
        <a:lstStyle/>
        <a:p>
          <a:endParaRPr lang="en-US"/>
        </a:p>
      </dgm:t>
    </dgm:pt>
    <dgm:pt modelId="{075E5274-B55F-4212-817D-BD16713DF555}">
      <dgm:prSet/>
      <dgm:spPr/>
      <dgm:t>
        <a:bodyPr/>
        <a:lstStyle/>
        <a:p>
          <a:pPr>
            <a:lnSpc>
              <a:spcPct val="100000"/>
            </a:lnSpc>
          </a:pPr>
          <a:r>
            <a:rPr lang="es-CO"/>
            <a:t>Verificación de Integridad.</a:t>
          </a:r>
          <a:endParaRPr lang="en-US"/>
        </a:p>
      </dgm:t>
    </dgm:pt>
    <dgm:pt modelId="{681FF2EB-896F-4EF7-8529-ADE497683345}" type="parTrans" cxnId="{F575C210-843E-46F2-BA3C-EBAB867CA180}">
      <dgm:prSet/>
      <dgm:spPr/>
      <dgm:t>
        <a:bodyPr/>
        <a:lstStyle/>
        <a:p>
          <a:endParaRPr lang="en-US"/>
        </a:p>
      </dgm:t>
    </dgm:pt>
    <dgm:pt modelId="{792CAB00-E2DD-4D97-9C93-7C0A02F350B1}" type="sibTrans" cxnId="{F575C210-843E-46F2-BA3C-EBAB867CA180}">
      <dgm:prSet/>
      <dgm:spPr/>
      <dgm:t>
        <a:bodyPr/>
        <a:lstStyle/>
        <a:p>
          <a:endParaRPr lang="en-US"/>
        </a:p>
      </dgm:t>
    </dgm:pt>
    <dgm:pt modelId="{4E896F3D-3A5C-43A2-9889-98D21D10DC9A}">
      <dgm:prSet/>
      <dgm:spPr/>
      <dgm:t>
        <a:bodyPr/>
        <a:lstStyle/>
        <a:p>
          <a:pPr>
            <a:lnSpc>
              <a:spcPct val="100000"/>
            </a:lnSpc>
          </a:pPr>
          <a:r>
            <a:rPr lang="es-CO"/>
            <a:t>Diseño Experimental y Simulación.</a:t>
          </a:r>
          <a:endParaRPr lang="en-US"/>
        </a:p>
      </dgm:t>
    </dgm:pt>
    <dgm:pt modelId="{0E8E816B-5BE5-4A08-9A52-3C9337A364BA}" type="parTrans" cxnId="{A2E538D4-E603-403D-8DEE-DB3983F600E0}">
      <dgm:prSet/>
      <dgm:spPr/>
      <dgm:t>
        <a:bodyPr/>
        <a:lstStyle/>
        <a:p>
          <a:endParaRPr lang="en-US"/>
        </a:p>
      </dgm:t>
    </dgm:pt>
    <dgm:pt modelId="{2AFEB887-A259-4CCA-8FDA-5ECCFEC0E500}" type="sibTrans" cxnId="{A2E538D4-E603-403D-8DEE-DB3983F600E0}">
      <dgm:prSet/>
      <dgm:spPr/>
      <dgm:t>
        <a:bodyPr/>
        <a:lstStyle/>
        <a:p>
          <a:endParaRPr lang="en-US"/>
        </a:p>
      </dgm:t>
    </dgm:pt>
    <dgm:pt modelId="{22BB96FB-3C14-41E3-9CAC-8048838F6AFB}" type="pres">
      <dgm:prSet presAssocID="{F37133B4-0447-4C35-9E3A-696566C18DC5}" presName="root" presStyleCnt="0">
        <dgm:presLayoutVars>
          <dgm:dir/>
          <dgm:resizeHandles val="exact"/>
        </dgm:presLayoutVars>
      </dgm:prSet>
      <dgm:spPr/>
    </dgm:pt>
    <dgm:pt modelId="{DC070CA3-8699-473D-90A5-D73D5D0BA319}" type="pres">
      <dgm:prSet presAssocID="{7EC48D8F-15BB-41C3-9B5E-9B81732F9128}" presName="compNode" presStyleCnt="0"/>
      <dgm:spPr/>
    </dgm:pt>
    <dgm:pt modelId="{6115D0FE-CBEA-4C3D-A155-3234DC845F42}" type="pres">
      <dgm:prSet presAssocID="{7EC48D8F-15BB-41C3-9B5E-9B81732F912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9FFA7A5-C894-4EEC-88F5-CAFAC5BA2DE6}" type="pres">
      <dgm:prSet presAssocID="{7EC48D8F-15BB-41C3-9B5E-9B81732F9128}" presName="spaceRect" presStyleCnt="0"/>
      <dgm:spPr/>
    </dgm:pt>
    <dgm:pt modelId="{B206667D-0E94-423A-BE82-76271AC2683A}" type="pres">
      <dgm:prSet presAssocID="{7EC48D8F-15BB-41C3-9B5E-9B81732F9128}" presName="textRect" presStyleLbl="revTx" presStyleIdx="0" presStyleCnt="6">
        <dgm:presLayoutVars>
          <dgm:chMax val="1"/>
          <dgm:chPref val="1"/>
        </dgm:presLayoutVars>
      </dgm:prSet>
      <dgm:spPr/>
    </dgm:pt>
    <dgm:pt modelId="{428BAC6C-9D10-43D1-9CED-A16F548E81EB}" type="pres">
      <dgm:prSet presAssocID="{0C0067AB-530F-47B8-AB6F-28D27E4B3051}" presName="sibTrans" presStyleCnt="0"/>
      <dgm:spPr/>
    </dgm:pt>
    <dgm:pt modelId="{7F9A5F35-F815-462A-95A4-6808939B288D}" type="pres">
      <dgm:prSet presAssocID="{F2F6D32A-B6B8-469B-A784-C0D88F06189B}" presName="compNode" presStyleCnt="0"/>
      <dgm:spPr/>
    </dgm:pt>
    <dgm:pt modelId="{FFE02D65-3AE1-4C81-89F0-E9696714A75F}" type="pres">
      <dgm:prSet presAssocID="{F2F6D32A-B6B8-469B-A784-C0D88F0618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CFC5354A-658F-4A82-819D-434A304975E2}" type="pres">
      <dgm:prSet presAssocID="{F2F6D32A-B6B8-469B-A784-C0D88F06189B}" presName="spaceRect" presStyleCnt="0"/>
      <dgm:spPr/>
    </dgm:pt>
    <dgm:pt modelId="{F07B0246-0DB0-4417-B3C2-5A06AC22A79D}" type="pres">
      <dgm:prSet presAssocID="{F2F6D32A-B6B8-469B-A784-C0D88F06189B}" presName="textRect" presStyleLbl="revTx" presStyleIdx="1" presStyleCnt="6">
        <dgm:presLayoutVars>
          <dgm:chMax val="1"/>
          <dgm:chPref val="1"/>
        </dgm:presLayoutVars>
      </dgm:prSet>
      <dgm:spPr/>
    </dgm:pt>
    <dgm:pt modelId="{AE3E9BD0-9426-4F96-9A3E-AE041A49D184}" type="pres">
      <dgm:prSet presAssocID="{EFC64837-4F2B-4640-9BE0-24DA757C0653}" presName="sibTrans" presStyleCnt="0"/>
      <dgm:spPr/>
    </dgm:pt>
    <dgm:pt modelId="{03C2F7E9-7128-471C-8D73-5AA8A383339F}" type="pres">
      <dgm:prSet presAssocID="{39C0FE72-A43D-417E-BA17-4FD194CA55C1}" presName="compNode" presStyleCnt="0"/>
      <dgm:spPr/>
    </dgm:pt>
    <dgm:pt modelId="{6565E18E-4FB6-42FE-9FD6-3D2277D9D7E7}" type="pres">
      <dgm:prSet presAssocID="{39C0FE72-A43D-417E-BA17-4FD194CA55C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aña"/>
        </a:ext>
      </dgm:extLst>
    </dgm:pt>
    <dgm:pt modelId="{17BD8068-5266-4C37-9503-78511B2CF024}" type="pres">
      <dgm:prSet presAssocID="{39C0FE72-A43D-417E-BA17-4FD194CA55C1}" presName="spaceRect" presStyleCnt="0"/>
      <dgm:spPr/>
    </dgm:pt>
    <dgm:pt modelId="{34C8090A-4FD1-4FD8-B70C-6C8592FD72A7}" type="pres">
      <dgm:prSet presAssocID="{39C0FE72-A43D-417E-BA17-4FD194CA55C1}" presName="textRect" presStyleLbl="revTx" presStyleIdx="2" presStyleCnt="6">
        <dgm:presLayoutVars>
          <dgm:chMax val="1"/>
          <dgm:chPref val="1"/>
        </dgm:presLayoutVars>
      </dgm:prSet>
      <dgm:spPr/>
    </dgm:pt>
    <dgm:pt modelId="{6BD1EC3A-E8B1-49D8-A194-9B573F5CAFBF}" type="pres">
      <dgm:prSet presAssocID="{2316EDD5-E50D-465D-80E5-7F7904A393C7}" presName="sibTrans" presStyleCnt="0"/>
      <dgm:spPr/>
    </dgm:pt>
    <dgm:pt modelId="{9751B917-F5F0-41A4-BF6C-2729930C80DC}" type="pres">
      <dgm:prSet presAssocID="{4202CA77-0CA8-4180-87D8-F7FC19072ECF}" presName="compNode" presStyleCnt="0"/>
      <dgm:spPr/>
    </dgm:pt>
    <dgm:pt modelId="{D0C54A85-5CD7-4F0D-BC28-DEF2850372CB}" type="pres">
      <dgm:prSet presAssocID="{4202CA77-0CA8-4180-87D8-F7FC19072EC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iódico"/>
        </a:ext>
      </dgm:extLst>
    </dgm:pt>
    <dgm:pt modelId="{0695B990-3B1A-462B-8C40-CA54F1309EB6}" type="pres">
      <dgm:prSet presAssocID="{4202CA77-0CA8-4180-87D8-F7FC19072ECF}" presName="spaceRect" presStyleCnt="0"/>
      <dgm:spPr/>
    </dgm:pt>
    <dgm:pt modelId="{88D2D9F0-7422-411D-AF64-21A71F55579F}" type="pres">
      <dgm:prSet presAssocID="{4202CA77-0CA8-4180-87D8-F7FC19072ECF}" presName="textRect" presStyleLbl="revTx" presStyleIdx="3" presStyleCnt="6">
        <dgm:presLayoutVars>
          <dgm:chMax val="1"/>
          <dgm:chPref val="1"/>
        </dgm:presLayoutVars>
      </dgm:prSet>
      <dgm:spPr/>
    </dgm:pt>
    <dgm:pt modelId="{C10A824B-1597-46C6-82A9-75D93CB89BC1}" type="pres">
      <dgm:prSet presAssocID="{950459DC-4A04-4E24-A62B-8CF7E10F193E}" presName="sibTrans" presStyleCnt="0"/>
      <dgm:spPr/>
    </dgm:pt>
    <dgm:pt modelId="{BEDFF514-A7E1-4DC2-B4DB-5D84D7C584A6}" type="pres">
      <dgm:prSet presAssocID="{075E5274-B55F-4212-817D-BD16713DF555}" presName="compNode" presStyleCnt="0"/>
      <dgm:spPr/>
    </dgm:pt>
    <dgm:pt modelId="{AF6406C3-9EA6-4931-853B-59FEFAE16A54}" type="pres">
      <dgm:prSet presAssocID="{075E5274-B55F-4212-817D-BD16713DF5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ployee Badge"/>
        </a:ext>
      </dgm:extLst>
    </dgm:pt>
    <dgm:pt modelId="{8EAE982F-8E4A-44ED-B522-BFB4618BD073}" type="pres">
      <dgm:prSet presAssocID="{075E5274-B55F-4212-817D-BD16713DF555}" presName="spaceRect" presStyleCnt="0"/>
      <dgm:spPr/>
    </dgm:pt>
    <dgm:pt modelId="{C06F995F-2DAA-4241-924D-F7C3C745C9FE}" type="pres">
      <dgm:prSet presAssocID="{075E5274-B55F-4212-817D-BD16713DF555}" presName="textRect" presStyleLbl="revTx" presStyleIdx="4" presStyleCnt="6">
        <dgm:presLayoutVars>
          <dgm:chMax val="1"/>
          <dgm:chPref val="1"/>
        </dgm:presLayoutVars>
      </dgm:prSet>
      <dgm:spPr/>
    </dgm:pt>
    <dgm:pt modelId="{419FDAF2-D030-4F25-8419-1A3CBA8FAD00}" type="pres">
      <dgm:prSet presAssocID="{792CAB00-E2DD-4D97-9C93-7C0A02F350B1}" presName="sibTrans" presStyleCnt="0"/>
      <dgm:spPr/>
    </dgm:pt>
    <dgm:pt modelId="{9027F65A-B475-4DFC-B3FD-A459A635E3DD}" type="pres">
      <dgm:prSet presAssocID="{4E896F3D-3A5C-43A2-9889-98D21D10DC9A}" presName="compNode" presStyleCnt="0"/>
      <dgm:spPr/>
    </dgm:pt>
    <dgm:pt modelId="{1F38650B-CFC7-4E9C-8678-8154BF4CAC17}" type="pres">
      <dgm:prSet presAssocID="{4E896F3D-3A5C-43A2-9889-98D21D10DC9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D3760D01-DF8D-4DAB-B353-D399D7E8B9CA}" type="pres">
      <dgm:prSet presAssocID="{4E896F3D-3A5C-43A2-9889-98D21D10DC9A}" presName="spaceRect" presStyleCnt="0"/>
      <dgm:spPr/>
    </dgm:pt>
    <dgm:pt modelId="{DFE6F800-ED74-4647-B204-971E03CC744F}" type="pres">
      <dgm:prSet presAssocID="{4E896F3D-3A5C-43A2-9889-98D21D10DC9A}" presName="textRect" presStyleLbl="revTx" presStyleIdx="5" presStyleCnt="6">
        <dgm:presLayoutVars>
          <dgm:chMax val="1"/>
          <dgm:chPref val="1"/>
        </dgm:presLayoutVars>
      </dgm:prSet>
      <dgm:spPr/>
    </dgm:pt>
  </dgm:ptLst>
  <dgm:cxnLst>
    <dgm:cxn modelId="{9C059A0A-39E7-42CC-887B-092C8DBBA404}" type="presOf" srcId="{39C0FE72-A43D-417E-BA17-4FD194CA55C1}" destId="{34C8090A-4FD1-4FD8-B70C-6C8592FD72A7}" srcOrd="0" destOrd="0" presId="urn:microsoft.com/office/officeart/2018/2/layout/IconLabelList"/>
    <dgm:cxn modelId="{F575C210-843E-46F2-BA3C-EBAB867CA180}" srcId="{F37133B4-0447-4C35-9E3A-696566C18DC5}" destId="{075E5274-B55F-4212-817D-BD16713DF555}" srcOrd="4" destOrd="0" parTransId="{681FF2EB-896F-4EF7-8529-ADE497683345}" sibTransId="{792CAB00-E2DD-4D97-9C93-7C0A02F350B1}"/>
    <dgm:cxn modelId="{3DAE5916-0DDB-4E6A-87C6-861546241DDD}" srcId="{F37133B4-0447-4C35-9E3A-696566C18DC5}" destId="{39C0FE72-A43D-417E-BA17-4FD194CA55C1}" srcOrd="2" destOrd="0" parTransId="{72EC81CF-F0D1-4F5D-809E-6B3ABE252F90}" sibTransId="{2316EDD5-E50D-465D-80E5-7F7904A393C7}"/>
    <dgm:cxn modelId="{82BE5D61-CA04-4677-989B-03555CC6B156}" srcId="{F37133B4-0447-4C35-9E3A-696566C18DC5}" destId="{7EC48D8F-15BB-41C3-9B5E-9B81732F9128}" srcOrd="0" destOrd="0" parTransId="{7EE5AD17-AC8F-4429-B9DA-777B71360D5A}" sibTransId="{0C0067AB-530F-47B8-AB6F-28D27E4B3051}"/>
    <dgm:cxn modelId="{51618646-391A-4878-A0F8-829535A3A6E9}" type="presOf" srcId="{F37133B4-0447-4C35-9E3A-696566C18DC5}" destId="{22BB96FB-3C14-41E3-9CAC-8048838F6AFB}" srcOrd="0" destOrd="0" presId="urn:microsoft.com/office/officeart/2018/2/layout/IconLabelList"/>
    <dgm:cxn modelId="{C6B5F67B-585C-4CC2-9F92-B92C72B72B0A}" type="presOf" srcId="{F2F6D32A-B6B8-469B-A784-C0D88F06189B}" destId="{F07B0246-0DB0-4417-B3C2-5A06AC22A79D}" srcOrd="0" destOrd="0" presId="urn:microsoft.com/office/officeart/2018/2/layout/IconLabelList"/>
    <dgm:cxn modelId="{77F236A6-AEF2-4D84-A048-74A5ADEF4E21}" type="presOf" srcId="{075E5274-B55F-4212-817D-BD16713DF555}" destId="{C06F995F-2DAA-4241-924D-F7C3C745C9FE}" srcOrd="0" destOrd="0" presId="urn:microsoft.com/office/officeart/2018/2/layout/IconLabelList"/>
    <dgm:cxn modelId="{FB73ACC0-064E-45A5-B996-B9158F37D646}" srcId="{F37133B4-0447-4C35-9E3A-696566C18DC5}" destId="{4202CA77-0CA8-4180-87D8-F7FC19072ECF}" srcOrd="3" destOrd="0" parTransId="{8D99B96D-A214-495A-9B61-E831D353CD99}" sibTransId="{950459DC-4A04-4E24-A62B-8CF7E10F193E}"/>
    <dgm:cxn modelId="{1758BFC0-BD32-42CB-9E1A-200F6582C1D9}" type="presOf" srcId="{4202CA77-0CA8-4180-87D8-F7FC19072ECF}" destId="{88D2D9F0-7422-411D-AF64-21A71F55579F}" srcOrd="0" destOrd="0" presId="urn:microsoft.com/office/officeart/2018/2/layout/IconLabelList"/>
    <dgm:cxn modelId="{71AFABCC-03D6-43B0-9192-38F36AAB3941}" type="presOf" srcId="{4E896F3D-3A5C-43A2-9889-98D21D10DC9A}" destId="{DFE6F800-ED74-4647-B204-971E03CC744F}" srcOrd="0" destOrd="0" presId="urn:microsoft.com/office/officeart/2018/2/layout/IconLabelList"/>
    <dgm:cxn modelId="{3A1F9BD2-FC9A-48E2-B4F2-E6D3DA05D517}" srcId="{F37133B4-0447-4C35-9E3A-696566C18DC5}" destId="{F2F6D32A-B6B8-469B-A784-C0D88F06189B}" srcOrd="1" destOrd="0" parTransId="{D701D9DC-2D20-4E0F-80CA-ADC9DD2C1890}" sibTransId="{EFC64837-4F2B-4640-9BE0-24DA757C0653}"/>
    <dgm:cxn modelId="{A2E538D4-E603-403D-8DEE-DB3983F600E0}" srcId="{F37133B4-0447-4C35-9E3A-696566C18DC5}" destId="{4E896F3D-3A5C-43A2-9889-98D21D10DC9A}" srcOrd="5" destOrd="0" parTransId="{0E8E816B-5BE5-4A08-9A52-3C9337A364BA}" sibTransId="{2AFEB887-A259-4CCA-8FDA-5ECCFEC0E500}"/>
    <dgm:cxn modelId="{457389FF-6807-4E86-BC08-AD42822C53DB}" type="presOf" srcId="{7EC48D8F-15BB-41C3-9B5E-9B81732F9128}" destId="{B206667D-0E94-423A-BE82-76271AC2683A}" srcOrd="0" destOrd="0" presId="urn:microsoft.com/office/officeart/2018/2/layout/IconLabelList"/>
    <dgm:cxn modelId="{1A7C9379-227B-45BC-BB9E-4A3E2E3A7DB8}" type="presParOf" srcId="{22BB96FB-3C14-41E3-9CAC-8048838F6AFB}" destId="{DC070CA3-8699-473D-90A5-D73D5D0BA319}" srcOrd="0" destOrd="0" presId="urn:microsoft.com/office/officeart/2018/2/layout/IconLabelList"/>
    <dgm:cxn modelId="{0E91E02C-97AC-47AF-898D-DF319645A9D2}" type="presParOf" srcId="{DC070CA3-8699-473D-90A5-D73D5D0BA319}" destId="{6115D0FE-CBEA-4C3D-A155-3234DC845F42}" srcOrd="0" destOrd="0" presId="urn:microsoft.com/office/officeart/2018/2/layout/IconLabelList"/>
    <dgm:cxn modelId="{67688A5D-0D72-46B5-8B5C-9082EAD814C2}" type="presParOf" srcId="{DC070CA3-8699-473D-90A5-D73D5D0BA319}" destId="{B9FFA7A5-C894-4EEC-88F5-CAFAC5BA2DE6}" srcOrd="1" destOrd="0" presId="urn:microsoft.com/office/officeart/2018/2/layout/IconLabelList"/>
    <dgm:cxn modelId="{9289B2ED-41BF-4B3F-9FE1-3B357C4CDD5A}" type="presParOf" srcId="{DC070CA3-8699-473D-90A5-D73D5D0BA319}" destId="{B206667D-0E94-423A-BE82-76271AC2683A}" srcOrd="2" destOrd="0" presId="urn:microsoft.com/office/officeart/2018/2/layout/IconLabelList"/>
    <dgm:cxn modelId="{2DE8FA3D-3027-4202-8682-FACDD71965E5}" type="presParOf" srcId="{22BB96FB-3C14-41E3-9CAC-8048838F6AFB}" destId="{428BAC6C-9D10-43D1-9CED-A16F548E81EB}" srcOrd="1" destOrd="0" presId="urn:microsoft.com/office/officeart/2018/2/layout/IconLabelList"/>
    <dgm:cxn modelId="{045FCB83-0477-4383-ADC0-AEB70EC49028}" type="presParOf" srcId="{22BB96FB-3C14-41E3-9CAC-8048838F6AFB}" destId="{7F9A5F35-F815-462A-95A4-6808939B288D}" srcOrd="2" destOrd="0" presId="urn:microsoft.com/office/officeart/2018/2/layout/IconLabelList"/>
    <dgm:cxn modelId="{CF88932B-B239-46AB-A23D-311F709509EC}" type="presParOf" srcId="{7F9A5F35-F815-462A-95A4-6808939B288D}" destId="{FFE02D65-3AE1-4C81-89F0-E9696714A75F}" srcOrd="0" destOrd="0" presId="urn:microsoft.com/office/officeart/2018/2/layout/IconLabelList"/>
    <dgm:cxn modelId="{EF52A66E-8E4E-43FA-8D34-866447B5337A}" type="presParOf" srcId="{7F9A5F35-F815-462A-95A4-6808939B288D}" destId="{CFC5354A-658F-4A82-819D-434A304975E2}" srcOrd="1" destOrd="0" presId="urn:microsoft.com/office/officeart/2018/2/layout/IconLabelList"/>
    <dgm:cxn modelId="{81E43FDB-1E98-4C5A-AD45-F5C376458B21}" type="presParOf" srcId="{7F9A5F35-F815-462A-95A4-6808939B288D}" destId="{F07B0246-0DB0-4417-B3C2-5A06AC22A79D}" srcOrd="2" destOrd="0" presId="urn:microsoft.com/office/officeart/2018/2/layout/IconLabelList"/>
    <dgm:cxn modelId="{39CD85EB-69C2-45B5-9626-187C13A351E8}" type="presParOf" srcId="{22BB96FB-3C14-41E3-9CAC-8048838F6AFB}" destId="{AE3E9BD0-9426-4F96-9A3E-AE041A49D184}" srcOrd="3" destOrd="0" presId="urn:microsoft.com/office/officeart/2018/2/layout/IconLabelList"/>
    <dgm:cxn modelId="{B0CD4769-3AA0-474F-9B7C-0B1093837CEF}" type="presParOf" srcId="{22BB96FB-3C14-41E3-9CAC-8048838F6AFB}" destId="{03C2F7E9-7128-471C-8D73-5AA8A383339F}" srcOrd="4" destOrd="0" presId="urn:microsoft.com/office/officeart/2018/2/layout/IconLabelList"/>
    <dgm:cxn modelId="{A7AA5AF9-CF77-43B1-BF76-2606DAC59638}" type="presParOf" srcId="{03C2F7E9-7128-471C-8D73-5AA8A383339F}" destId="{6565E18E-4FB6-42FE-9FD6-3D2277D9D7E7}" srcOrd="0" destOrd="0" presId="urn:microsoft.com/office/officeart/2018/2/layout/IconLabelList"/>
    <dgm:cxn modelId="{4F41B8D2-AB96-4AD0-973F-A2593465EB2D}" type="presParOf" srcId="{03C2F7E9-7128-471C-8D73-5AA8A383339F}" destId="{17BD8068-5266-4C37-9503-78511B2CF024}" srcOrd="1" destOrd="0" presId="urn:microsoft.com/office/officeart/2018/2/layout/IconLabelList"/>
    <dgm:cxn modelId="{D9DF664A-993D-4C66-9D5C-0BC775AA2356}" type="presParOf" srcId="{03C2F7E9-7128-471C-8D73-5AA8A383339F}" destId="{34C8090A-4FD1-4FD8-B70C-6C8592FD72A7}" srcOrd="2" destOrd="0" presId="urn:microsoft.com/office/officeart/2018/2/layout/IconLabelList"/>
    <dgm:cxn modelId="{691E9BC3-52EC-4206-84B4-C07B477438D5}" type="presParOf" srcId="{22BB96FB-3C14-41E3-9CAC-8048838F6AFB}" destId="{6BD1EC3A-E8B1-49D8-A194-9B573F5CAFBF}" srcOrd="5" destOrd="0" presId="urn:microsoft.com/office/officeart/2018/2/layout/IconLabelList"/>
    <dgm:cxn modelId="{45F262BA-6E72-49E7-A777-33AD1FB2C4D5}" type="presParOf" srcId="{22BB96FB-3C14-41E3-9CAC-8048838F6AFB}" destId="{9751B917-F5F0-41A4-BF6C-2729930C80DC}" srcOrd="6" destOrd="0" presId="urn:microsoft.com/office/officeart/2018/2/layout/IconLabelList"/>
    <dgm:cxn modelId="{95E4D305-E741-4CA5-A780-CB332C0052F3}" type="presParOf" srcId="{9751B917-F5F0-41A4-BF6C-2729930C80DC}" destId="{D0C54A85-5CD7-4F0D-BC28-DEF2850372CB}" srcOrd="0" destOrd="0" presId="urn:microsoft.com/office/officeart/2018/2/layout/IconLabelList"/>
    <dgm:cxn modelId="{D12B2549-AB33-4D17-BFEF-C91BB6F7CFE6}" type="presParOf" srcId="{9751B917-F5F0-41A4-BF6C-2729930C80DC}" destId="{0695B990-3B1A-462B-8C40-CA54F1309EB6}" srcOrd="1" destOrd="0" presId="urn:microsoft.com/office/officeart/2018/2/layout/IconLabelList"/>
    <dgm:cxn modelId="{684B37A5-6669-411D-9120-C74B04AD2634}" type="presParOf" srcId="{9751B917-F5F0-41A4-BF6C-2729930C80DC}" destId="{88D2D9F0-7422-411D-AF64-21A71F55579F}" srcOrd="2" destOrd="0" presId="urn:microsoft.com/office/officeart/2018/2/layout/IconLabelList"/>
    <dgm:cxn modelId="{A77E19C0-5AB1-41BA-AE11-48E1AB705302}" type="presParOf" srcId="{22BB96FB-3C14-41E3-9CAC-8048838F6AFB}" destId="{C10A824B-1597-46C6-82A9-75D93CB89BC1}" srcOrd="7" destOrd="0" presId="urn:microsoft.com/office/officeart/2018/2/layout/IconLabelList"/>
    <dgm:cxn modelId="{11C534C4-15B2-4C68-A4F9-96E49C5C0C80}" type="presParOf" srcId="{22BB96FB-3C14-41E3-9CAC-8048838F6AFB}" destId="{BEDFF514-A7E1-4DC2-B4DB-5D84D7C584A6}" srcOrd="8" destOrd="0" presId="urn:microsoft.com/office/officeart/2018/2/layout/IconLabelList"/>
    <dgm:cxn modelId="{4E67BFA3-7BE3-41A9-9608-2C6B43618417}" type="presParOf" srcId="{BEDFF514-A7E1-4DC2-B4DB-5D84D7C584A6}" destId="{AF6406C3-9EA6-4931-853B-59FEFAE16A54}" srcOrd="0" destOrd="0" presId="urn:microsoft.com/office/officeart/2018/2/layout/IconLabelList"/>
    <dgm:cxn modelId="{157C3CAF-A1C6-4304-890E-3679C5678031}" type="presParOf" srcId="{BEDFF514-A7E1-4DC2-B4DB-5D84D7C584A6}" destId="{8EAE982F-8E4A-44ED-B522-BFB4618BD073}" srcOrd="1" destOrd="0" presId="urn:microsoft.com/office/officeart/2018/2/layout/IconLabelList"/>
    <dgm:cxn modelId="{37BEE1BA-3771-4749-B31F-5E1A4CEE0374}" type="presParOf" srcId="{BEDFF514-A7E1-4DC2-B4DB-5D84D7C584A6}" destId="{C06F995F-2DAA-4241-924D-F7C3C745C9FE}" srcOrd="2" destOrd="0" presId="urn:microsoft.com/office/officeart/2018/2/layout/IconLabelList"/>
    <dgm:cxn modelId="{05256E2C-4346-4ED0-9F31-246417648E45}" type="presParOf" srcId="{22BB96FB-3C14-41E3-9CAC-8048838F6AFB}" destId="{419FDAF2-D030-4F25-8419-1A3CBA8FAD00}" srcOrd="9" destOrd="0" presId="urn:microsoft.com/office/officeart/2018/2/layout/IconLabelList"/>
    <dgm:cxn modelId="{15D484FD-33F2-437E-A9C6-B001F7582A6C}" type="presParOf" srcId="{22BB96FB-3C14-41E3-9CAC-8048838F6AFB}" destId="{9027F65A-B475-4DFC-B3FD-A459A635E3DD}" srcOrd="10" destOrd="0" presId="urn:microsoft.com/office/officeart/2018/2/layout/IconLabelList"/>
    <dgm:cxn modelId="{B6EE037E-880F-486D-9EC0-00E25FF2ED2D}" type="presParOf" srcId="{9027F65A-B475-4DFC-B3FD-A459A635E3DD}" destId="{1F38650B-CFC7-4E9C-8678-8154BF4CAC17}" srcOrd="0" destOrd="0" presId="urn:microsoft.com/office/officeart/2018/2/layout/IconLabelList"/>
    <dgm:cxn modelId="{8C261CC5-6125-4893-B02C-614A08A45519}" type="presParOf" srcId="{9027F65A-B475-4DFC-B3FD-A459A635E3DD}" destId="{D3760D01-DF8D-4DAB-B353-D399D7E8B9CA}" srcOrd="1" destOrd="0" presId="urn:microsoft.com/office/officeart/2018/2/layout/IconLabelList"/>
    <dgm:cxn modelId="{462C79A1-0D83-43D8-8154-2B054AD5167E}" type="presParOf" srcId="{9027F65A-B475-4DFC-B3FD-A459A635E3DD}" destId="{DFE6F800-ED74-4647-B204-971E03CC74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7F603-742E-4A5B-A528-20E684CDC501}">
      <dsp:nvSpPr>
        <dsp:cNvPr id="0" name=""/>
        <dsp:cNvSpPr/>
      </dsp:nvSpPr>
      <dsp:spPr>
        <a:xfrm>
          <a:off x="5091"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1950 – Alan Turing</a:t>
          </a:r>
          <a:br>
            <a:rPr lang="es-CO" sz="900" b="0" i="0" kern="1200" baseline="0" dirty="0"/>
          </a:br>
          <a:r>
            <a:rPr lang="es-CO" sz="900" b="0" i="0" kern="1200" baseline="0" dirty="0"/>
            <a:t>Publica </a:t>
          </a:r>
          <a:r>
            <a:rPr lang="es-CO" sz="900" b="0" i="1" kern="1200" baseline="0" dirty="0"/>
            <a:t>Computing </a:t>
          </a:r>
          <a:r>
            <a:rPr lang="es-CO" sz="900" b="0" i="1" kern="1200" baseline="0" dirty="0" err="1"/>
            <a:t>Machinery</a:t>
          </a:r>
          <a:r>
            <a:rPr lang="es-CO" sz="900" b="0" i="1" kern="1200" baseline="0" dirty="0"/>
            <a:t> and </a:t>
          </a:r>
          <a:r>
            <a:rPr lang="es-CO" sz="900" b="0" i="1" kern="1200" baseline="0" dirty="0" err="1"/>
            <a:t>Intelligence</a:t>
          </a:r>
          <a:r>
            <a:rPr lang="es-CO" sz="900" b="0" i="0" kern="1200" baseline="0" dirty="0"/>
            <a:t> y propone el </a:t>
          </a:r>
          <a:r>
            <a:rPr lang="es-CO" sz="900" b="1" i="0" kern="1200" baseline="0" dirty="0"/>
            <a:t>Test de Turing</a:t>
          </a:r>
          <a:r>
            <a:rPr lang="es-CO" sz="900" b="0" i="0" kern="1200" baseline="0" dirty="0"/>
            <a:t>, un criterio para evaluar si una máquina puede “pensar” como un humano. –”Enigma”</a:t>
          </a:r>
          <a:endParaRPr lang="en-US" sz="900" kern="1200" dirty="0"/>
        </a:p>
      </dsp:txBody>
      <dsp:txXfrm>
        <a:off x="32829" y="244543"/>
        <a:ext cx="1522956" cy="891583"/>
      </dsp:txXfrm>
    </dsp:sp>
    <dsp:sp modelId="{9FAB25DA-58E0-4809-A0F0-9D64810CEA92}">
      <dsp:nvSpPr>
        <dsp:cNvPr id="0" name=""/>
        <dsp:cNvSpPr/>
      </dsp:nvSpPr>
      <dsp:spPr>
        <a:xfrm>
          <a:off x="1722426"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572899"/>
        <a:ext cx="234239" cy="234871"/>
      </dsp:txXfrm>
    </dsp:sp>
    <dsp:sp modelId="{9556C92A-634B-43B7-B2ED-4DC150123105}">
      <dsp:nvSpPr>
        <dsp:cNvPr id="0" name=""/>
        <dsp:cNvSpPr/>
      </dsp:nvSpPr>
      <dsp:spPr>
        <a:xfrm>
          <a:off x="2214897"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1956 – Dartmouth Conference</a:t>
          </a:r>
          <a:br>
            <a:rPr lang="es-CO" sz="900" b="0" i="0" kern="1200" baseline="0"/>
          </a:br>
          <a:r>
            <a:rPr lang="es-CO" sz="900" b="0" i="0" kern="1200" baseline="0"/>
            <a:t>John McCarthy acuña el término </a:t>
          </a:r>
          <a:r>
            <a:rPr lang="es-CO" sz="900" b="1" i="0" kern="1200" baseline="0"/>
            <a:t>Inteligencia Artificial</a:t>
          </a:r>
          <a:r>
            <a:rPr lang="es-CO" sz="900" b="0" i="0" kern="1200" baseline="0"/>
            <a:t>. Se plantea que las máquinas podrían aprender lenguaje y resolver problemas complejos.</a:t>
          </a:r>
          <a:endParaRPr lang="en-US" sz="900" kern="1200"/>
        </a:p>
      </dsp:txBody>
      <dsp:txXfrm>
        <a:off x="2242635" y="244543"/>
        <a:ext cx="1522956" cy="891583"/>
      </dsp:txXfrm>
    </dsp:sp>
    <dsp:sp modelId="{08A16BA5-AFEA-4596-9508-BF25D88FB9BE}">
      <dsp:nvSpPr>
        <dsp:cNvPr id="0" name=""/>
        <dsp:cNvSpPr/>
      </dsp:nvSpPr>
      <dsp:spPr>
        <a:xfrm>
          <a:off x="3932232"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572899"/>
        <a:ext cx="234239" cy="234871"/>
      </dsp:txXfrm>
    </dsp:sp>
    <dsp:sp modelId="{7388E7B5-2175-4EB1-B735-7DB60E81AC41}">
      <dsp:nvSpPr>
        <dsp:cNvPr id="0" name=""/>
        <dsp:cNvSpPr/>
      </dsp:nvSpPr>
      <dsp:spPr>
        <a:xfrm>
          <a:off x="4424703"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1960s – Primeros programas de IA simbólica</a:t>
          </a:r>
          <a:br>
            <a:rPr lang="es-CO" sz="900" b="0" i="0" kern="1200" baseline="0"/>
          </a:br>
          <a:r>
            <a:rPr lang="es-CO" sz="900" b="0" i="0" kern="1200" baseline="0"/>
            <a:t>Se desarrollan sistemas capaces de resolver problemas de álgebra y jugar ajedrez. Se pensaba que en pocos años las máquinas igualarían a los humanos.</a:t>
          </a:r>
          <a:endParaRPr lang="en-US" sz="900" kern="1200"/>
        </a:p>
      </dsp:txBody>
      <dsp:txXfrm>
        <a:off x="4452441" y="244543"/>
        <a:ext cx="1522956" cy="891583"/>
      </dsp:txXfrm>
    </dsp:sp>
    <dsp:sp modelId="{7EBF9BDF-2890-4114-9E51-6071941A038F}">
      <dsp:nvSpPr>
        <dsp:cNvPr id="0" name=""/>
        <dsp:cNvSpPr/>
      </dsp:nvSpPr>
      <dsp:spPr>
        <a:xfrm>
          <a:off x="6142038"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572899"/>
        <a:ext cx="234239" cy="234871"/>
      </dsp:txXfrm>
    </dsp:sp>
    <dsp:sp modelId="{7AFD7D35-7219-41DA-A5BB-FFC349842318}">
      <dsp:nvSpPr>
        <dsp:cNvPr id="0" name=""/>
        <dsp:cNvSpPr/>
      </dsp:nvSpPr>
      <dsp:spPr>
        <a:xfrm>
          <a:off x="6634509"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1970s – Primer “Invierno de la IA”</a:t>
          </a:r>
          <a:br>
            <a:rPr lang="es-CO" sz="900" b="0" i="0" kern="1200" baseline="0"/>
          </a:br>
          <a:r>
            <a:rPr lang="es-CO" sz="900" b="0" i="0" kern="1200" baseline="0"/>
            <a:t>El entusiasmo se enfría: los recursos eran limitados y las promesas no se cumplieron. La financiación y el interés científico disminuyen.</a:t>
          </a:r>
          <a:endParaRPr lang="en-US" sz="900" kern="1200"/>
        </a:p>
      </dsp:txBody>
      <dsp:txXfrm>
        <a:off x="6662247" y="244543"/>
        <a:ext cx="1522956" cy="891583"/>
      </dsp:txXfrm>
    </dsp:sp>
    <dsp:sp modelId="{C34590CD-7F50-4DAE-A747-AD2D1DBB5D51}">
      <dsp:nvSpPr>
        <dsp:cNvPr id="0" name=""/>
        <dsp:cNvSpPr/>
      </dsp:nvSpPr>
      <dsp:spPr>
        <a:xfrm>
          <a:off x="8351844"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572899"/>
        <a:ext cx="234239" cy="234871"/>
      </dsp:txXfrm>
    </dsp:sp>
    <dsp:sp modelId="{AB4C93BF-86CC-4633-A3E9-8E90A69738AD}">
      <dsp:nvSpPr>
        <dsp:cNvPr id="0" name=""/>
        <dsp:cNvSpPr/>
      </dsp:nvSpPr>
      <dsp:spPr>
        <a:xfrm>
          <a:off x="8844315"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1980s – Resurgimiento con los sistemas expertos</a:t>
          </a:r>
          <a:br>
            <a:rPr lang="es-CO" sz="900" b="0" i="0" kern="1200" baseline="0"/>
          </a:br>
          <a:r>
            <a:rPr lang="es-CO" sz="900" b="0" i="0" kern="1200" baseline="0"/>
            <a:t>Programas diseñados para imitar el conocimiento de especialistas (por ejemplo, diagnóstico médico). Se usan en industria y salud.</a:t>
          </a:r>
          <a:endParaRPr lang="en-US" sz="900" kern="1200"/>
        </a:p>
      </dsp:txBody>
      <dsp:txXfrm>
        <a:off x="8872053" y="244543"/>
        <a:ext cx="1522956" cy="891583"/>
      </dsp:txXfrm>
    </dsp:sp>
    <dsp:sp modelId="{6D360522-3270-4461-8F2B-1812E49AD810}">
      <dsp:nvSpPr>
        <dsp:cNvPr id="0" name=""/>
        <dsp:cNvSpPr/>
      </dsp:nvSpPr>
      <dsp:spPr>
        <a:xfrm rot="5400000">
          <a:off x="9466217" y="127435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9516095" y="1302767"/>
        <a:ext cx="234871" cy="234239"/>
      </dsp:txXfrm>
    </dsp:sp>
    <dsp:sp modelId="{1E9F33B8-EAE9-42EB-BA8C-108D4841474C}">
      <dsp:nvSpPr>
        <dsp:cNvPr id="0" name=""/>
        <dsp:cNvSpPr/>
      </dsp:nvSpPr>
      <dsp:spPr>
        <a:xfrm>
          <a:off x="8844315"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1997 – Deep Blue (IBM)</a:t>
          </a:r>
          <a:br>
            <a:rPr lang="es-CO" sz="900" b="0" i="0" kern="1200" baseline="0"/>
          </a:br>
          <a:r>
            <a:rPr lang="es-CO" sz="900" b="0" i="0" kern="1200" baseline="0"/>
            <a:t>La supercomputadora de IBM derrota a Garry Kasparov, campeón mundial de ajedrez. Es un hito que demuestra la capacidad de cómputo frente a problemas específicos.</a:t>
          </a:r>
          <a:endParaRPr lang="en-US" sz="900" kern="1200"/>
        </a:p>
      </dsp:txBody>
      <dsp:txXfrm>
        <a:off x="8872053" y="1822976"/>
        <a:ext cx="1522956" cy="891583"/>
      </dsp:txXfrm>
    </dsp:sp>
    <dsp:sp modelId="{A992A42D-A24D-4E14-9D1D-96E5CE52CC32}">
      <dsp:nvSpPr>
        <dsp:cNvPr id="0" name=""/>
        <dsp:cNvSpPr/>
      </dsp:nvSpPr>
      <dsp:spPr>
        <a:xfrm rot="10800000">
          <a:off x="8370785"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8471173" y="2151332"/>
        <a:ext cx="234239" cy="234871"/>
      </dsp:txXfrm>
    </dsp:sp>
    <dsp:sp modelId="{451B5292-8A17-4F8C-B6D1-DFD5206A37FA}">
      <dsp:nvSpPr>
        <dsp:cNvPr id="0" name=""/>
        <dsp:cNvSpPr/>
      </dsp:nvSpPr>
      <dsp:spPr>
        <a:xfrm>
          <a:off x="6634509"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2011 – IBM Watson</a:t>
          </a:r>
          <a:br>
            <a:rPr lang="es-CO" sz="900" b="0" i="0" kern="1200" baseline="0"/>
          </a:br>
          <a:r>
            <a:rPr lang="es-CO" sz="900" b="0" i="0" kern="1200" baseline="0"/>
            <a:t>Gana el concurso televisivo </a:t>
          </a:r>
          <a:r>
            <a:rPr lang="es-CO" sz="900" b="0" i="1" kern="1200" baseline="0"/>
            <a:t>Jeopardy!</a:t>
          </a:r>
          <a:r>
            <a:rPr lang="es-CO" sz="900" b="0" i="0" kern="1200" baseline="0"/>
            <a:t> respondiendo preguntas en lenguaje natural, mostrando los avances en </a:t>
          </a:r>
          <a:r>
            <a:rPr lang="es-CO" sz="900" b="1" i="0" kern="1200" baseline="0"/>
            <a:t>PLN (Procesamiento de Lenguaje Natural)</a:t>
          </a:r>
          <a:r>
            <a:rPr lang="es-CO" sz="900" b="0" i="0" kern="1200" baseline="0"/>
            <a:t>.</a:t>
          </a:r>
          <a:endParaRPr lang="en-US" sz="900" kern="1200"/>
        </a:p>
      </dsp:txBody>
      <dsp:txXfrm>
        <a:off x="6662247" y="1822976"/>
        <a:ext cx="1522956" cy="891583"/>
      </dsp:txXfrm>
    </dsp:sp>
    <dsp:sp modelId="{15BCFFF1-4437-4DAC-95AB-B4F1B8C6AEA3}">
      <dsp:nvSpPr>
        <dsp:cNvPr id="0" name=""/>
        <dsp:cNvSpPr/>
      </dsp:nvSpPr>
      <dsp:spPr>
        <a:xfrm rot="10800000">
          <a:off x="6160979"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6261367" y="2151332"/>
        <a:ext cx="234239" cy="234871"/>
      </dsp:txXfrm>
    </dsp:sp>
    <dsp:sp modelId="{D4C1631F-0A27-48C9-A9DD-BC04B13BBF69}">
      <dsp:nvSpPr>
        <dsp:cNvPr id="0" name=""/>
        <dsp:cNvSpPr/>
      </dsp:nvSpPr>
      <dsp:spPr>
        <a:xfrm>
          <a:off x="4424703"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2012 – AlexNet y el Deep Learning</a:t>
          </a:r>
          <a:br>
            <a:rPr lang="es-CO" sz="900" b="0" i="0" kern="1200" baseline="0"/>
          </a:br>
          <a:r>
            <a:rPr lang="es-CO" sz="900" b="0" i="0" kern="1200" baseline="0"/>
            <a:t>Una red neuronal profunda gana la competencia ImageNet con amplia ventaja. Marca el inicio del auge del </a:t>
          </a:r>
          <a:r>
            <a:rPr lang="es-CO" sz="900" b="1" i="0" kern="1200" baseline="0"/>
            <a:t>Deep Learning</a:t>
          </a:r>
          <a:r>
            <a:rPr lang="es-CO" sz="900" b="0" i="0" kern="1200" baseline="0"/>
            <a:t> en visión por computadora.</a:t>
          </a:r>
          <a:endParaRPr lang="en-US" sz="900" kern="1200"/>
        </a:p>
      </dsp:txBody>
      <dsp:txXfrm>
        <a:off x="4452441" y="1822976"/>
        <a:ext cx="1522956" cy="891583"/>
      </dsp:txXfrm>
    </dsp:sp>
    <dsp:sp modelId="{953047CF-9377-448A-A4FD-035C8A1742B3}">
      <dsp:nvSpPr>
        <dsp:cNvPr id="0" name=""/>
        <dsp:cNvSpPr/>
      </dsp:nvSpPr>
      <dsp:spPr>
        <a:xfrm rot="10800000">
          <a:off x="3951173"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051561" y="2151332"/>
        <a:ext cx="234239" cy="234871"/>
      </dsp:txXfrm>
    </dsp:sp>
    <dsp:sp modelId="{A91FBB7E-D9DD-4D81-8567-5BE4E570A7EA}">
      <dsp:nvSpPr>
        <dsp:cNvPr id="0" name=""/>
        <dsp:cNvSpPr/>
      </dsp:nvSpPr>
      <dsp:spPr>
        <a:xfrm>
          <a:off x="2214897"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2016 – AlphaGo (DeepMind)</a:t>
          </a:r>
          <a:br>
            <a:rPr lang="es-CO" sz="900" b="0" i="0" kern="1200" baseline="0"/>
          </a:br>
          <a:r>
            <a:rPr lang="es-CO" sz="900" b="0" i="0" kern="1200" baseline="0"/>
            <a:t>Vence al campeón mundial de Go, un juego considerado imposible para la IA por su enorme complejidad. Ejemplo del poder de las redes neuronales avanzadas.</a:t>
          </a:r>
          <a:endParaRPr lang="en-US" sz="900" kern="1200"/>
        </a:p>
      </dsp:txBody>
      <dsp:txXfrm>
        <a:off x="2242635" y="1822976"/>
        <a:ext cx="1522956" cy="891583"/>
      </dsp:txXfrm>
    </dsp:sp>
    <dsp:sp modelId="{D2B51230-84AC-425C-85D0-13358C158716}">
      <dsp:nvSpPr>
        <dsp:cNvPr id="0" name=""/>
        <dsp:cNvSpPr/>
      </dsp:nvSpPr>
      <dsp:spPr>
        <a:xfrm rot="10800000">
          <a:off x="1741367"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841755" y="2151332"/>
        <a:ext cx="234239" cy="234871"/>
      </dsp:txXfrm>
    </dsp:sp>
    <dsp:sp modelId="{F00A7AFB-F6A8-490F-B075-637D11D3E41C}">
      <dsp:nvSpPr>
        <dsp:cNvPr id="0" name=""/>
        <dsp:cNvSpPr/>
      </dsp:nvSpPr>
      <dsp:spPr>
        <a:xfrm>
          <a:off x="5091"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2018–2020 – Transformers (BERT, GPT-2)</a:t>
          </a:r>
          <a:br>
            <a:rPr lang="es-CO" sz="900" b="0" i="0" kern="1200" baseline="0"/>
          </a:br>
          <a:r>
            <a:rPr lang="es-CO" sz="900" b="0" i="0" kern="1200" baseline="0"/>
            <a:t>Se introduce la arquitectura </a:t>
          </a:r>
          <a:r>
            <a:rPr lang="es-CO" sz="900" b="1" i="0" kern="1200" baseline="0"/>
            <a:t>Transformer</a:t>
          </a:r>
          <a:r>
            <a:rPr lang="es-CO" sz="900" b="0" i="0" kern="1200" baseline="0"/>
            <a:t>, que revoluciona el PLN. Permite comprender contexto y generar texto con coherencia.</a:t>
          </a:r>
          <a:endParaRPr lang="en-US" sz="900" kern="1200"/>
        </a:p>
      </dsp:txBody>
      <dsp:txXfrm>
        <a:off x="32829" y="1822976"/>
        <a:ext cx="1522956" cy="891583"/>
      </dsp:txXfrm>
    </dsp:sp>
    <dsp:sp modelId="{4431C875-4E78-4EFA-9E6F-AB07275E3E51}">
      <dsp:nvSpPr>
        <dsp:cNvPr id="0" name=""/>
        <dsp:cNvSpPr/>
      </dsp:nvSpPr>
      <dsp:spPr>
        <a:xfrm rot="5400000">
          <a:off x="626994" y="2852788"/>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676872" y="2881200"/>
        <a:ext cx="234871" cy="234239"/>
      </dsp:txXfrm>
    </dsp:sp>
    <dsp:sp modelId="{7B69DC08-D547-41E4-888E-542169865E91}">
      <dsp:nvSpPr>
        <dsp:cNvPr id="0" name=""/>
        <dsp:cNvSpPr/>
      </dsp:nvSpPr>
      <dsp:spPr>
        <a:xfrm>
          <a:off x="5091"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2022 – </a:t>
          </a:r>
          <a:r>
            <a:rPr lang="es-CO" sz="900" b="1" i="0" kern="1200" baseline="0" dirty="0" err="1"/>
            <a:t>ChatGPT</a:t>
          </a:r>
          <a:br>
            <a:rPr lang="es-CO" sz="900" b="0" i="0" kern="1200" baseline="0" dirty="0"/>
          </a:br>
          <a:r>
            <a:rPr lang="es-CO" sz="900" b="0" i="0" kern="1200" baseline="0" dirty="0"/>
            <a:t>IA generativa que populariza el uso masivo de modelos de lenguaje. Comienza un debate global sobre educación, ética y trabajo.</a:t>
          </a:r>
          <a:endParaRPr lang="en-US" sz="900" kern="1200" dirty="0"/>
        </a:p>
      </dsp:txBody>
      <dsp:txXfrm>
        <a:off x="32829" y="3401408"/>
        <a:ext cx="1522956" cy="891583"/>
      </dsp:txXfrm>
    </dsp:sp>
    <dsp:sp modelId="{76A8B539-1482-469E-A36E-28D46FD168C5}">
      <dsp:nvSpPr>
        <dsp:cNvPr id="0" name=""/>
        <dsp:cNvSpPr/>
      </dsp:nvSpPr>
      <dsp:spPr>
        <a:xfrm>
          <a:off x="1722426"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3729765"/>
        <a:ext cx="234239" cy="234871"/>
      </dsp:txXfrm>
    </dsp:sp>
    <dsp:sp modelId="{A69E9023-A4B8-4153-A6DC-D073CF485C0C}">
      <dsp:nvSpPr>
        <dsp:cNvPr id="0" name=""/>
        <dsp:cNvSpPr/>
      </dsp:nvSpPr>
      <dsp:spPr>
        <a:xfrm>
          <a:off x="2214897"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Hoy – IA en Educación Universitaria</a:t>
          </a:r>
          <a:br>
            <a:rPr lang="es-CO" sz="900" b="0" i="0" kern="1200" baseline="0" dirty="0"/>
          </a:br>
          <a:r>
            <a:rPr lang="es-CO" sz="900" b="0" i="0" kern="1200" baseline="0" dirty="0"/>
            <a:t>Se aplica para:</a:t>
          </a:r>
          <a:endParaRPr lang="en-US" sz="900" kern="1200" dirty="0"/>
        </a:p>
      </dsp:txBody>
      <dsp:txXfrm>
        <a:off x="2242635" y="3401408"/>
        <a:ext cx="1522956" cy="891583"/>
      </dsp:txXfrm>
    </dsp:sp>
    <dsp:sp modelId="{D0933E0B-8DA7-4D8C-9A30-0F18B1AF3E85}">
      <dsp:nvSpPr>
        <dsp:cNvPr id="0" name=""/>
        <dsp:cNvSpPr/>
      </dsp:nvSpPr>
      <dsp:spPr>
        <a:xfrm>
          <a:off x="3932232"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3729765"/>
        <a:ext cx="234239" cy="234871"/>
      </dsp:txXfrm>
    </dsp:sp>
    <dsp:sp modelId="{E68971AF-FE54-4992-AB54-5D95D1FA51CD}">
      <dsp:nvSpPr>
        <dsp:cNvPr id="0" name=""/>
        <dsp:cNvSpPr/>
      </dsp:nvSpPr>
      <dsp:spPr>
        <a:xfrm>
          <a:off x="4424703"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Docencia</a:t>
          </a:r>
          <a:r>
            <a:rPr lang="es-CO" sz="900" b="0" i="0" kern="1200" baseline="0"/>
            <a:t>: personalización de aprendizaje y tutorías inteligentes.</a:t>
          </a:r>
          <a:endParaRPr lang="en-US" sz="900" kern="1200"/>
        </a:p>
      </dsp:txBody>
      <dsp:txXfrm>
        <a:off x="4452441" y="3401408"/>
        <a:ext cx="1522956" cy="891583"/>
      </dsp:txXfrm>
    </dsp:sp>
    <dsp:sp modelId="{7230C36B-7BF8-4B74-A49E-53044ED44D6F}">
      <dsp:nvSpPr>
        <dsp:cNvPr id="0" name=""/>
        <dsp:cNvSpPr/>
      </dsp:nvSpPr>
      <dsp:spPr>
        <a:xfrm>
          <a:off x="6142038"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3729765"/>
        <a:ext cx="234239" cy="234871"/>
      </dsp:txXfrm>
    </dsp:sp>
    <dsp:sp modelId="{E6EBB19E-5A38-4F30-BFF7-5DA5F6257035}">
      <dsp:nvSpPr>
        <dsp:cNvPr id="0" name=""/>
        <dsp:cNvSpPr/>
      </dsp:nvSpPr>
      <dsp:spPr>
        <a:xfrm>
          <a:off x="6634509"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Investigación</a:t>
          </a:r>
          <a:r>
            <a:rPr lang="es-CO" sz="900" b="0" i="0" kern="1200" baseline="0"/>
            <a:t>: revisión bibliográfica, redacción asistida, análisis de datos.</a:t>
          </a:r>
          <a:endParaRPr lang="en-US" sz="900" kern="1200"/>
        </a:p>
      </dsp:txBody>
      <dsp:txXfrm>
        <a:off x="6662247" y="3401408"/>
        <a:ext cx="1522956" cy="891583"/>
      </dsp:txXfrm>
    </dsp:sp>
    <dsp:sp modelId="{47437D27-BCAB-491C-A1C7-E55D584DBC84}">
      <dsp:nvSpPr>
        <dsp:cNvPr id="0" name=""/>
        <dsp:cNvSpPr/>
      </dsp:nvSpPr>
      <dsp:spPr>
        <a:xfrm>
          <a:off x="8351844"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3729765"/>
        <a:ext cx="234239" cy="234871"/>
      </dsp:txXfrm>
    </dsp:sp>
    <dsp:sp modelId="{9AFAE7A7-2116-4497-84C1-003BC9C65B6D}">
      <dsp:nvSpPr>
        <dsp:cNvPr id="0" name=""/>
        <dsp:cNvSpPr/>
      </dsp:nvSpPr>
      <dsp:spPr>
        <a:xfrm>
          <a:off x="8844315"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Gestión</a:t>
          </a:r>
          <a:r>
            <a:rPr lang="es-CO" sz="900" b="0" i="0" kern="1200" baseline="0"/>
            <a:t>: automatización de procesos y predicción de riesgos estudiantiles.</a:t>
          </a:r>
          <a:endParaRPr lang="en-US" sz="900" kern="1200"/>
        </a:p>
      </dsp:txBody>
      <dsp:txXfrm>
        <a:off x="8872053" y="3401408"/>
        <a:ext cx="1522956" cy="891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80939-4464-44FA-960B-A4C46DB0DDB6}">
      <dsp:nvSpPr>
        <dsp:cNvPr id="0" name=""/>
        <dsp:cNvSpPr/>
      </dsp:nvSpPr>
      <dsp:spPr>
        <a:xfrm>
          <a:off x="25820" y="1350490"/>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B0BA-177A-4450-9E0D-12A193A2C4A9}">
      <dsp:nvSpPr>
        <dsp:cNvPr id="0" name=""/>
        <dsp:cNvSpPr/>
      </dsp:nvSpPr>
      <dsp:spPr>
        <a:xfrm>
          <a:off x="212841" y="1537511"/>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2F10F-32B2-4991-9D3C-ABFC933B1E5B}">
      <dsp:nvSpPr>
        <dsp:cNvPr id="0" name=""/>
        <dsp:cNvSpPr/>
      </dsp:nvSpPr>
      <dsp:spPr>
        <a:xfrm>
          <a:off x="1107237"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Se entrena con billones de palabras provenientes de libros, artículos, páginas web y documentos públicos.</a:t>
          </a:r>
          <a:endParaRPr lang="en-US" sz="1300" kern="1200"/>
        </a:p>
      </dsp:txBody>
      <dsp:txXfrm>
        <a:off x="1107237" y="1350490"/>
        <a:ext cx="2099220" cy="890578"/>
      </dsp:txXfrm>
    </dsp:sp>
    <dsp:sp modelId="{0F97D2B5-8CCE-4D94-B9B2-2678E7CDC1BE}">
      <dsp:nvSpPr>
        <dsp:cNvPr id="0" name=""/>
        <dsp:cNvSpPr/>
      </dsp:nvSpPr>
      <dsp:spPr>
        <a:xfrm>
          <a:off x="3572231" y="1350490"/>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43183-C32E-4B0F-A86D-BE25ACBDD8BE}">
      <dsp:nvSpPr>
        <dsp:cNvPr id="0" name=""/>
        <dsp:cNvSpPr/>
      </dsp:nvSpPr>
      <dsp:spPr>
        <a:xfrm>
          <a:off x="3759252" y="1537511"/>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C7E88-B190-4223-B4C8-78E8DD09B4E3}">
      <dsp:nvSpPr>
        <dsp:cNvPr id="0" name=""/>
        <dsp:cNvSpPr/>
      </dsp:nvSpPr>
      <dsp:spPr>
        <a:xfrm>
          <a:off x="465364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No memoriza información exacta, sino que aprende patrones estadísticos del lenguaje: cómo se combinan las palabras y cómo se relacionan los conceptos.</a:t>
          </a:r>
          <a:endParaRPr lang="en-US" sz="1300" kern="1200"/>
        </a:p>
      </dsp:txBody>
      <dsp:txXfrm>
        <a:off x="4653648" y="1350490"/>
        <a:ext cx="2099220" cy="890578"/>
      </dsp:txXfrm>
    </dsp:sp>
    <dsp:sp modelId="{C0E625C2-5314-480F-9F69-A5961DC2DE6F}">
      <dsp:nvSpPr>
        <dsp:cNvPr id="0" name=""/>
        <dsp:cNvSpPr/>
      </dsp:nvSpPr>
      <dsp:spPr>
        <a:xfrm>
          <a:off x="7118642" y="1350490"/>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D2C6B-42C2-4153-AFED-1BB7021ED67F}">
      <dsp:nvSpPr>
        <dsp:cNvPr id="0" name=""/>
        <dsp:cNvSpPr/>
      </dsp:nvSpPr>
      <dsp:spPr>
        <a:xfrm>
          <a:off x="7305663" y="1537511"/>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B6F77-F35A-48EB-BA97-7B0F13706537}">
      <dsp:nvSpPr>
        <dsp:cNvPr id="0" name=""/>
        <dsp:cNvSpPr/>
      </dsp:nvSpPr>
      <dsp:spPr>
        <a:xfrm>
          <a:off x="820005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Su objetivo es predecir la siguiente palabra en una oración a partir del contexto.</a:t>
          </a:r>
          <a:endParaRPr lang="en-US" sz="1300" kern="1200"/>
        </a:p>
      </dsp:txBody>
      <dsp:txXfrm>
        <a:off x="8200058" y="1350490"/>
        <a:ext cx="2099220" cy="890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0B2F9-F0AB-496F-BFD4-D1F1C07802EF}">
      <dsp:nvSpPr>
        <dsp:cNvPr id="0" name=""/>
        <dsp:cNvSpPr/>
      </dsp:nvSpPr>
      <dsp:spPr>
        <a:xfrm>
          <a:off x="1150657" y="613607"/>
          <a:ext cx="1289536" cy="1289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8850-A1C7-4FC8-A352-C459F601191D}">
      <dsp:nvSpPr>
        <dsp:cNvPr id="0" name=""/>
        <dsp:cNvSpPr/>
      </dsp:nvSpPr>
      <dsp:spPr>
        <a:xfrm>
          <a:off x="362607"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No navega en internet en tiempo real.</a:t>
          </a:r>
          <a:endParaRPr lang="en-US" sz="1600" kern="1200"/>
        </a:p>
      </dsp:txBody>
      <dsp:txXfrm>
        <a:off x="362607" y="2257951"/>
        <a:ext cx="2865637" cy="720000"/>
      </dsp:txXfrm>
    </dsp:sp>
    <dsp:sp modelId="{0E8E9746-4847-49F3-8DEE-BCC48016E81C}">
      <dsp:nvSpPr>
        <dsp:cNvPr id="0" name=""/>
        <dsp:cNvSpPr/>
      </dsp:nvSpPr>
      <dsp:spPr>
        <a:xfrm>
          <a:off x="4517781" y="613607"/>
          <a:ext cx="1289536" cy="1289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35C3E-6164-4F76-B07F-32CB942F7115}">
      <dsp:nvSpPr>
        <dsp:cNvPr id="0" name=""/>
        <dsp:cNvSpPr/>
      </dsp:nvSpPr>
      <dsp:spPr>
        <a:xfrm>
          <a:off x="3729731"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Se basa en el conocimiento adquirido durante su entrenamiento, hasta la fecha límite de sus datos.</a:t>
          </a:r>
          <a:endParaRPr lang="en-US" sz="1600" kern="1200"/>
        </a:p>
      </dsp:txBody>
      <dsp:txXfrm>
        <a:off x="3729731" y="2257951"/>
        <a:ext cx="2865637" cy="720000"/>
      </dsp:txXfrm>
    </dsp:sp>
    <dsp:sp modelId="{C6F256F6-AD67-4241-938E-C1BF217C8666}">
      <dsp:nvSpPr>
        <dsp:cNvPr id="0" name=""/>
        <dsp:cNvSpPr/>
      </dsp:nvSpPr>
      <dsp:spPr>
        <a:xfrm>
          <a:off x="7884905" y="613607"/>
          <a:ext cx="1289536" cy="1289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D5CEA-8931-403C-A7E1-D104C6DF027A}">
      <dsp:nvSpPr>
        <dsp:cNvPr id="0" name=""/>
        <dsp:cNvSpPr/>
      </dsp:nvSpPr>
      <dsp:spPr>
        <a:xfrm>
          <a:off x="7096855"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Consulta internamente patrones aprendidos para dar respuestas coherentes.</a:t>
          </a:r>
          <a:endParaRPr lang="en-US" sz="1600" kern="1200"/>
        </a:p>
      </dsp:txBody>
      <dsp:txXfrm>
        <a:off x="7096855" y="2257951"/>
        <a:ext cx="2865637"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21131-1059-49A7-AE0C-5778ECE1761E}">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9EC84-7EB2-4F06-BE5D-EDDD65CE2429}">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CA15-C87E-473B-8211-D81AA8AF03EA}">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Convierte el texto en vectores numéricos mediante tokenización.</a:t>
          </a:r>
          <a:endParaRPr lang="en-US" sz="2300" kern="1200"/>
        </a:p>
      </dsp:txBody>
      <dsp:txXfrm>
        <a:off x="1781981" y="171250"/>
        <a:ext cx="3109651" cy="1319246"/>
      </dsp:txXfrm>
    </dsp:sp>
    <dsp:sp modelId="{F983FBB3-C351-418E-B660-6355E82A4AE5}">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13CD9-088C-47C3-BE6F-8124A958A37A}">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5CEEC0-091F-4152-BB4C-E40E5F67953B}">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Usa mecanismos de atención para identificar las partes más relevantes del contexto.</a:t>
          </a:r>
          <a:endParaRPr lang="en-US" sz="2300" kern="1200"/>
        </a:p>
      </dsp:txBody>
      <dsp:txXfrm>
        <a:off x="7035408" y="171250"/>
        <a:ext cx="3109651" cy="1319246"/>
      </dsp:txXfrm>
    </dsp:sp>
    <dsp:sp modelId="{C974F1C9-C5D6-4B26-A4B2-C520FADE10D9}">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C9F1D-78A1-4896-A207-E408062458A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7D197-C6CC-4F4D-ABBF-B1ADDE0E18DB}">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Predice palabra por palabra (token por token) la respuesta más coherente.</a:t>
          </a:r>
          <a:endParaRPr lang="en-US" sz="2300" kern="1200"/>
        </a:p>
      </dsp:txBody>
      <dsp:txXfrm>
        <a:off x="1781981" y="2101062"/>
        <a:ext cx="3109651" cy="1319246"/>
      </dsp:txXfrm>
    </dsp:sp>
    <dsp:sp modelId="{4A79B3C7-8A7D-43D9-9CE0-F3E698AB21C5}">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527D6-986A-4B5E-A375-7B094B4162E3}">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D99CC-A27B-41B3-BB6C-08C71E256D56}">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Ajusta la salida según el contexto, la probabilidad estadística y parámetros como temperatura o top-k.</a:t>
          </a:r>
          <a:endParaRPr lang="en-US" sz="2300" kern="1200"/>
        </a:p>
      </dsp:txBody>
      <dsp:txXfrm>
        <a:off x="7035408" y="2101062"/>
        <a:ext cx="3109651" cy="13192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3F30D-B26D-44CA-ADD6-D3803E9E07C2}">
      <dsp:nvSpPr>
        <dsp:cNvPr id="0" name=""/>
        <dsp:cNvSpPr/>
      </dsp:nvSpPr>
      <dsp:spPr>
        <a:xfrm>
          <a:off x="1652550" y="22871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79284-582B-44C1-9CCD-B5AA8653C1A5}">
      <dsp:nvSpPr>
        <dsp:cNvPr id="0" name=""/>
        <dsp:cNvSpPr/>
      </dsp:nvSpPr>
      <dsp:spPr>
        <a:xfrm>
          <a:off x="464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ChatGPT funciona como un estudiante que ya ha leído millones de libros: no abre un libro nuevo en clase, sino que responde con lo que recuerda, generando explicaciones basadas en su entrenamiento.</a:t>
          </a:r>
          <a:endParaRPr lang="en-US" sz="1400" kern="1200"/>
        </a:p>
      </dsp:txBody>
      <dsp:txXfrm>
        <a:off x="464550" y="2642844"/>
        <a:ext cx="4320000" cy="720000"/>
      </dsp:txXfrm>
    </dsp:sp>
    <dsp:sp modelId="{E19D51F5-B77D-4CBA-83E1-5A8993E087EE}">
      <dsp:nvSpPr>
        <dsp:cNvPr id="0" name=""/>
        <dsp:cNvSpPr/>
      </dsp:nvSpPr>
      <dsp:spPr>
        <a:xfrm>
          <a:off x="6728550" y="22871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CFE60-6236-4DD3-9456-ABF5A9C11B1B}">
      <dsp:nvSpPr>
        <dsp:cNvPr id="0" name=""/>
        <dsp:cNvSpPr/>
      </dsp:nvSpPr>
      <dsp:spPr>
        <a:xfrm>
          <a:off x="5540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De esta forma, en docencia, ChatGPT no reemplaza al docente, pero sí puede ser un asistente poderoso para explicar conceptos, generar materiales y responder preguntas en tiempo real.</a:t>
          </a:r>
          <a:endParaRPr lang="en-US" sz="1400" kern="1200"/>
        </a:p>
      </dsp:txBody>
      <dsp:txXfrm>
        <a:off x="5540550" y="2642844"/>
        <a:ext cx="432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98469-BB81-4485-8171-1536DD2E4B48}">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79AEA-B659-4EF5-B8F2-5B3CAA7B1507}">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3F8E5-014D-4EBF-BB6B-613813648B15}">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Este principio, fundamental en la informática, se aplica directamente al uso de la IA. Si la entrada (el prompt) es de baja calidad o ambigua, la salida de la IA también lo será.</a:t>
          </a:r>
          <a:endParaRPr lang="en-US" sz="1500" kern="1200"/>
        </a:p>
      </dsp:txBody>
      <dsp:txXfrm>
        <a:off x="995899" y="4048"/>
        <a:ext cx="5671599" cy="862250"/>
      </dsp:txXfrm>
    </dsp:sp>
    <dsp:sp modelId="{E992AE36-3668-4A55-99D9-A1AB958ACCA2}">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8FE20-9516-4ED2-87D6-D908EAFF35FE}">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64709-8F9A-4DF3-823A-BE3AEE2DF94C}">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vagos → Respuestas genéricas: Si pides "háblame de historia", la IA dará una visión muy general.</a:t>
          </a:r>
          <a:endParaRPr lang="en-US" sz="1500" kern="1200"/>
        </a:p>
      </dsp:txBody>
      <dsp:txXfrm>
        <a:off x="995899" y="1081861"/>
        <a:ext cx="5671599" cy="862250"/>
      </dsp:txXfrm>
    </dsp:sp>
    <dsp:sp modelId="{09C2AC69-C476-406C-8D29-FE3D0509CBE7}">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0778C-1D65-4B89-96AB-B960C3784458}">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7695D-CE7D-429E-BCB2-F9046BD670DB}">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específicos → Respuestas precisas: "Explica la Revolución Francesa, centrándote en sus causas económicas y el papel de Robespierre, para estudiantes de secundaria."</a:t>
          </a:r>
          <a:endParaRPr lang="en-US" sz="1500" kern="1200"/>
        </a:p>
      </dsp:txBody>
      <dsp:txXfrm>
        <a:off x="995899" y="2159674"/>
        <a:ext cx="5671599" cy="862250"/>
      </dsp:txXfrm>
    </dsp:sp>
    <dsp:sp modelId="{2E6457F8-1C56-4CFB-904C-D2A3E167CC4B}">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189306-76CB-4353-B58F-8A5FD2ADB95C}">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5020A-E842-4C00-9464-C5B3FC6E7C59}">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estructurados → Respuestas organizadas: Pedir el contenido en bullet points, en una tabla o con secciones específicas.</a:t>
          </a:r>
          <a:endParaRPr lang="en-US" sz="1500" kern="1200"/>
        </a:p>
      </dsp:txBody>
      <dsp:txXfrm>
        <a:off x="995899" y="3237487"/>
        <a:ext cx="5671599" cy="862250"/>
      </dsp:txXfrm>
    </dsp:sp>
    <dsp:sp modelId="{B8E96069-3747-4E14-8FA2-4B8349A8354A}">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173F4-6051-4B7E-BF43-6F69E6BFEB63}">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7EEAD-00C9-4C8D-8D1F-20670A2A26E2}">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contextualizados → Respuestas relevantes: Proporcionar información de fondo o el propósito de la solicitud, para que la IA entienda el "por qué" detrás de la pregunta.</a:t>
          </a:r>
          <a:endParaRPr lang="en-US" sz="1500" kern="1200"/>
        </a:p>
      </dsp:txBody>
      <dsp:txXfrm>
        <a:off x="995899" y="4315301"/>
        <a:ext cx="5671599" cy="8622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ACBBF-F247-45C0-887D-53E2F4E01E95}">
      <dsp:nvSpPr>
        <dsp:cNvPr id="0" name=""/>
        <dsp:cNvSpPr/>
      </dsp:nvSpPr>
      <dsp:spPr>
        <a:xfrm>
          <a:off x="0" y="646324"/>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ABB55-DDFB-48ED-9621-D27A985FA195}">
      <dsp:nvSpPr>
        <dsp:cNvPr id="0" name=""/>
        <dsp:cNvSpPr/>
      </dsp:nvSpPr>
      <dsp:spPr>
        <a:xfrm>
          <a:off x="360947" y="914798"/>
          <a:ext cx="656268" cy="656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86F63-B15F-473E-8084-930F5632FF6C}">
      <dsp:nvSpPr>
        <dsp:cNvPr id="0" name=""/>
        <dsp:cNvSpPr/>
      </dsp:nvSpPr>
      <dsp:spPr>
        <a:xfrm>
          <a:off x="1378163" y="646324"/>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dirty="0"/>
            <a:t>La estructura RTCF es un marco útil para construir </a:t>
          </a:r>
          <a:r>
            <a:rPr lang="es-CO" sz="2200" kern="1200" dirty="0" err="1"/>
            <a:t>prompts</a:t>
          </a:r>
          <a:r>
            <a:rPr lang="es-CO" sz="2200" kern="1200" dirty="0"/>
            <a:t> completos y claros.</a:t>
          </a:r>
          <a:endParaRPr lang="en-US" sz="2200" kern="1200" dirty="0"/>
        </a:p>
      </dsp:txBody>
      <dsp:txXfrm>
        <a:off x="1378163" y="646324"/>
        <a:ext cx="3591960" cy="1193214"/>
      </dsp:txXfrm>
    </dsp:sp>
    <dsp:sp modelId="{C803CCC9-C288-4672-B56D-9B23D58FCD17}">
      <dsp:nvSpPr>
        <dsp:cNvPr id="0" name=""/>
        <dsp:cNvSpPr/>
      </dsp:nvSpPr>
      <dsp:spPr>
        <a:xfrm>
          <a:off x="0" y="2137843"/>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17E4D-C9F1-46A5-B5DC-C1D7CFCDDDD2}">
      <dsp:nvSpPr>
        <dsp:cNvPr id="0" name=""/>
        <dsp:cNvSpPr/>
      </dsp:nvSpPr>
      <dsp:spPr>
        <a:xfrm>
          <a:off x="360947" y="2406316"/>
          <a:ext cx="656268" cy="656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38C5C-8203-4B47-9B59-A9C6BDD5485A}">
      <dsp:nvSpPr>
        <dsp:cNvPr id="0" name=""/>
        <dsp:cNvSpPr/>
      </dsp:nvSpPr>
      <dsp:spPr>
        <a:xfrm>
          <a:off x="1378163" y="2137843"/>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a:t>Estructura RTCF:</a:t>
          </a:r>
          <a:endParaRPr lang="en-US" sz="2200" kern="1200"/>
        </a:p>
      </dsp:txBody>
      <dsp:txXfrm>
        <a:off x="1378163" y="2137843"/>
        <a:ext cx="3591960" cy="11932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B76B-FB30-441E-9B9F-966842265703}">
      <dsp:nvSpPr>
        <dsp:cNvPr id="0" name=""/>
        <dsp:cNvSpPr/>
      </dsp:nvSpPr>
      <dsp:spPr>
        <a:xfrm>
          <a:off x="3024"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B6918-0142-4C41-9573-7CDDC0C83BF2}">
      <dsp:nvSpPr>
        <dsp:cNvPr id="0" name=""/>
        <dsp:cNvSpPr/>
      </dsp:nvSpPr>
      <dsp:spPr>
        <a:xfrm>
          <a:off x="243002"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Rol: "Tutor de matemáticas para estudiantes de secundaria."</a:t>
          </a:r>
          <a:endParaRPr lang="en-US" sz="1500" kern="1200"/>
        </a:p>
      </dsp:txBody>
      <dsp:txXfrm>
        <a:off x="283171" y="1264201"/>
        <a:ext cx="2079463" cy="1291135"/>
      </dsp:txXfrm>
    </dsp:sp>
    <dsp:sp modelId="{FDF9AE51-3790-4220-84C5-13F9FC159FC1}">
      <dsp:nvSpPr>
        <dsp:cNvPr id="0" name=""/>
        <dsp:cNvSpPr/>
      </dsp:nvSpPr>
      <dsp:spPr>
        <a:xfrm>
          <a:off x="2642781"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468BE-0202-4C02-A7E4-98CBB62EDBF1}">
      <dsp:nvSpPr>
        <dsp:cNvPr id="0" name=""/>
        <dsp:cNvSpPr/>
      </dsp:nvSpPr>
      <dsp:spPr>
        <a:xfrm>
          <a:off x="2882759"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Tarea: "Explica el teorema de Pitágoras... y luego dame dos problemas para practicar.“</a:t>
          </a:r>
          <a:endParaRPr lang="en-US" sz="1500" kern="1200"/>
        </a:p>
      </dsp:txBody>
      <dsp:txXfrm>
        <a:off x="2922928" y="1264201"/>
        <a:ext cx="2079463" cy="1291135"/>
      </dsp:txXfrm>
    </dsp:sp>
    <dsp:sp modelId="{EA2E00E2-325E-4EC5-ADCD-088E1C558CA8}">
      <dsp:nvSpPr>
        <dsp:cNvPr id="0" name=""/>
        <dsp:cNvSpPr/>
      </dsp:nvSpPr>
      <dsp:spPr>
        <a:xfrm>
          <a:off x="5282538"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414FE-A0CB-4A23-8618-B0F49A4FF54C}">
      <dsp:nvSpPr>
        <dsp:cNvPr id="0" name=""/>
        <dsp:cNvSpPr/>
      </dsp:nvSpPr>
      <dsp:spPr>
        <a:xfrm>
          <a:off x="5522516"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Contexto: "Con un ejemplo de la vida real."</a:t>
          </a:r>
          <a:endParaRPr lang="en-US" sz="1500" kern="1200"/>
        </a:p>
      </dsp:txBody>
      <dsp:txXfrm>
        <a:off x="5562685" y="1264201"/>
        <a:ext cx="2079463" cy="1291135"/>
      </dsp:txXfrm>
    </dsp:sp>
    <dsp:sp modelId="{EF3D381A-DE76-405C-B7FA-23B9AA3ED6FD}">
      <dsp:nvSpPr>
        <dsp:cNvPr id="0" name=""/>
        <dsp:cNvSpPr/>
      </dsp:nvSpPr>
      <dsp:spPr>
        <a:xfrm>
          <a:off x="7922295"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FF160-A158-4498-9CA6-BDD302E0B4F5}">
      <dsp:nvSpPr>
        <dsp:cNvPr id="0" name=""/>
        <dsp:cNvSpPr/>
      </dsp:nvSpPr>
      <dsp:spPr>
        <a:xfrm>
          <a:off x="8162273"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Formato/Restricciones: "La explicación sea fácil de entender y los problemas sean de dificultad moderada."</a:t>
          </a:r>
          <a:endParaRPr lang="en-US" sz="1500" kern="1200"/>
        </a:p>
      </dsp:txBody>
      <dsp:txXfrm>
        <a:off x="8202442" y="1264201"/>
        <a:ext cx="2079463" cy="12911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4A2F4-48B2-41DF-B99A-41AEC4567D5C}">
      <dsp:nvSpPr>
        <dsp:cNvPr id="0" name=""/>
        <dsp:cNvSpPr/>
      </dsp:nvSpPr>
      <dsp:spPr>
        <a:xfrm>
          <a:off x="3024"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Inmediatez: La retroalimentación se entrega en tiempo real, lo que permite al estudiante corregir errores y comprender conceptos erróneos de inmediato.</a:t>
          </a:r>
          <a:endParaRPr lang="en-US" sz="1500" kern="1200"/>
        </a:p>
      </dsp:txBody>
      <dsp:txXfrm>
        <a:off x="3024" y="1392616"/>
        <a:ext cx="2399779" cy="2015814"/>
      </dsp:txXfrm>
    </dsp:sp>
    <dsp:sp modelId="{E8B510FC-7678-4051-8A0B-C2024C3E16BE}">
      <dsp:nvSpPr>
        <dsp:cNvPr id="0" name=""/>
        <dsp:cNvSpPr/>
      </dsp:nvSpPr>
      <dsp:spPr>
        <a:xfrm>
          <a:off x="698960"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6565" y="599508"/>
        <a:ext cx="712697" cy="712697"/>
      </dsp:txXfrm>
    </dsp:sp>
    <dsp:sp modelId="{37688854-8B1E-474F-AB55-43097055B539}">
      <dsp:nvSpPr>
        <dsp:cNvPr id="0" name=""/>
        <dsp:cNvSpPr/>
      </dsp:nvSpPr>
      <dsp:spPr>
        <a:xfrm>
          <a:off x="3024"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2E119-7961-4683-96DB-43D9460FCAB2}">
      <dsp:nvSpPr>
        <dsp:cNvPr id="0" name=""/>
        <dsp:cNvSpPr/>
      </dsp:nvSpPr>
      <dsp:spPr>
        <a:xfrm>
          <a:off x="2642781"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Especificidad: En lugar de una retroalimentación genérica, la IA puede señalar el error exacto, explicar por qué es un error y sugerir cómo corregirlo.</a:t>
          </a:r>
          <a:endParaRPr lang="en-US" sz="1500" kern="1200"/>
        </a:p>
      </dsp:txBody>
      <dsp:txXfrm>
        <a:off x="2642781" y="1392616"/>
        <a:ext cx="2399779" cy="2015814"/>
      </dsp:txXfrm>
    </dsp:sp>
    <dsp:sp modelId="{40C31DFC-0152-4DAF-A858-68352E1918A2}">
      <dsp:nvSpPr>
        <dsp:cNvPr id="0" name=""/>
        <dsp:cNvSpPr/>
      </dsp:nvSpPr>
      <dsp:spPr>
        <a:xfrm>
          <a:off x="3338717"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86322" y="599508"/>
        <a:ext cx="712697" cy="712697"/>
      </dsp:txXfrm>
    </dsp:sp>
    <dsp:sp modelId="{5386A6A7-DA8A-4AA9-86FF-9A95FB780C46}">
      <dsp:nvSpPr>
        <dsp:cNvPr id="0" name=""/>
        <dsp:cNvSpPr/>
      </dsp:nvSpPr>
      <dsp:spPr>
        <a:xfrm>
          <a:off x="2642781"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80848-5AB2-4C69-91BC-DCFA8AA3A8E5}">
      <dsp:nvSpPr>
        <dsp:cNvPr id="0" name=""/>
        <dsp:cNvSpPr/>
      </dsp:nvSpPr>
      <dsp:spPr>
        <a:xfrm>
          <a:off x="5282538"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Constructividad: La retroalimentación se formula de manera que fomente el aprendizaje y la mejora, destacando no solo lo que salió mal, sino también cómo mejorar.</a:t>
          </a:r>
          <a:endParaRPr lang="en-US" sz="1500" kern="1200"/>
        </a:p>
      </dsp:txBody>
      <dsp:txXfrm>
        <a:off x="5282538" y="1392616"/>
        <a:ext cx="2399779" cy="2015814"/>
      </dsp:txXfrm>
    </dsp:sp>
    <dsp:sp modelId="{F13A3F4F-EAE7-451B-AC06-EBE95B3AA6EA}">
      <dsp:nvSpPr>
        <dsp:cNvPr id="0" name=""/>
        <dsp:cNvSpPr/>
      </dsp:nvSpPr>
      <dsp:spPr>
        <a:xfrm>
          <a:off x="5978474"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126079" y="599508"/>
        <a:ext cx="712697" cy="712697"/>
      </dsp:txXfrm>
    </dsp:sp>
    <dsp:sp modelId="{3007D857-C45C-4BCC-9D35-68694D314131}">
      <dsp:nvSpPr>
        <dsp:cNvPr id="0" name=""/>
        <dsp:cNvSpPr/>
      </dsp:nvSpPr>
      <dsp:spPr>
        <a:xfrm>
          <a:off x="5282538"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C52FA-B518-444B-833A-F279DD27163E}">
      <dsp:nvSpPr>
        <dsp:cNvPr id="0" name=""/>
        <dsp:cNvSpPr/>
      </dsp:nvSpPr>
      <dsp:spPr>
        <a:xfrm>
          <a:off x="7922295"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Motivación: Puede incorporar elementos gamificados, celebrar el progreso y ofrecer mensajes de aliento para mantener al estudiante comprometido.</a:t>
          </a:r>
          <a:endParaRPr lang="en-US" sz="1500" kern="1200"/>
        </a:p>
      </dsp:txBody>
      <dsp:txXfrm>
        <a:off x="7922295" y="1392616"/>
        <a:ext cx="2399779" cy="2015814"/>
      </dsp:txXfrm>
    </dsp:sp>
    <dsp:sp modelId="{9896FE27-0377-4F0A-8EAA-19021248FC0D}">
      <dsp:nvSpPr>
        <dsp:cNvPr id="0" name=""/>
        <dsp:cNvSpPr/>
      </dsp:nvSpPr>
      <dsp:spPr>
        <a:xfrm>
          <a:off x="8618231"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65836" y="599508"/>
        <a:ext cx="712697" cy="712697"/>
      </dsp:txXfrm>
    </dsp:sp>
    <dsp:sp modelId="{0A6AE6F4-CE22-4C16-8D0F-037D11DFC306}">
      <dsp:nvSpPr>
        <dsp:cNvPr id="0" name=""/>
        <dsp:cNvSpPr/>
      </dsp:nvSpPr>
      <dsp:spPr>
        <a:xfrm>
          <a:off x="7922295"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D7F41-209A-47DA-83A8-7E38CB20631C}">
      <dsp:nvSpPr>
        <dsp:cNvPr id="0" name=""/>
        <dsp:cNvSpPr/>
      </dsp:nvSpPr>
      <dsp:spPr>
        <a:xfrm>
          <a:off x="433771" y="528002"/>
          <a:ext cx="706376" cy="706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75236-BDEB-43CD-8D05-1CC7C36544BD}">
      <dsp:nvSpPr>
        <dsp:cNvPr id="0" name=""/>
        <dsp:cNvSpPr/>
      </dsp:nvSpPr>
      <dsp:spPr>
        <a:xfrm>
          <a:off x="2097"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dirty="0"/>
            <a:t>Rutas de Aprendizaje: La IA puede recomendar rutas de aprendizaje personalizadas basadas en los objetivos del estudiante, sus conocimientos previos y el rendimiento en evaluaciones diagnósticas.</a:t>
          </a:r>
          <a:endParaRPr lang="en-US" sz="1100" kern="1200" dirty="0"/>
        </a:p>
      </dsp:txBody>
      <dsp:txXfrm>
        <a:off x="2097" y="1549971"/>
        <a:ext cx="1569726" cy="1081026"/>
      </dsp:txXfrm>
    </dsp:sp>
    <dsp:sp modelId="{F4BE7DD1-4172-4CDF-BC2E-21BAF3C2B956}">
      <dsp:nvSpPr>
        <dsp:cNvPr id="0" name=""/>
        <dsp:cNvSpPr/>
      </dsp:nvSpPr>
      <dsp:spPr>
        <a:xfrm>
          <a:off x="2278200" y="528002"/>
          <a:ext cx="706376" cy="706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A9C39-14FC-497E-B588-B81157142448}">
      <dsp:nvSpPr>
        <dsp:cNvPr id="0" name=""/>
        <dsp:cNvSpPr/>
      </dsp:nvSpPr>
      <dsp:spPr>
        <a:xfrm>
          <a:off x="1846525"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Ejercicios Adaptativos: Los ejercicios se ajustan en dificultad y tipo según las respuestas del estudiante. Si un estudiante acierta consistentemente, la dificultad aumenta; si falla, se ofrecen ejercicios de apoyo o explicaciones adicionales.</a:t>
          </a:r>
          <a:endParaRPr lang="en-US" sz="1100" kern="1200" dirty="0"/>
        </a:p>
      </dsp:txBody>
      <dsp:txXfrm>
        <a:off x="1846525" y="1549971"/>
        <a:ext cx="1569726" cy="1081026"/>
      </dsp:txXfrm>
    </dsp:sp>
    <dsp:sp modelId="{B45B7D15-05B7-4410-8684-EB6289C608CC}">
      <dsp:nvSpPr>
        <dsp:cNvPr id="0" name=""/>
        <dsp:cNvSpPr/>
      </dsp:nvSpPr>
      <dsp:spPr>
        <a:xfrm>
          <a:off x="4122629" y="528002"/>
          <a:ext cx="706376" cy="706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D292E3-F38D-4757-8724-1CE33A1C11BF}">
      <dsp:nvSpPr>
        <dsp:cNvPr id="0" name=""/>
        <dsp:cNvSpPr/>
      </dsp:nvSpPr>
      <dsp:spPr>
        <a:xfrm>
          <a:off x="3690954"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Recomendaciones Personalizadas: Sugerir cursos, artículos, videos o proyectos adicionales que complementen los intereses del estudiante o fortalezcan áreas de debilidad identificadas por la IA.</a:t>
          </a:r>
          <a:endParaRPr lang="en-US" sz="1100" kern="1200" dirty="0"/>
        </a:p>
      </dsp:txBody>
      <dsp:txXfrm>
        <a:off x="3690954" y="1549971"/>
        <a:ext cx="1569726" cy="10810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7044F-611E-4D0A-BE64-2E05951649EE}">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74D1-B3F0-4720-81B0-2A84214552CD}">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628C2-4420-439D-95DA-9E852FD21D85}">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Marketing: Personalización de anuncios, recomendación de productos, análisis de sentimiento en redes sociales.</a:t>
          </a:r>
          <a:endParaRPr lang="en-US" sz="1200" kern="1200"/>
        </a:p>
      </dsp:txBody>
      <dsp:txXfrm>
        <a:off x="1142233" y="725694"/>
        <a:ext cx="2107696" cy="894174"/>
      </dsp:txXfrm>
    </dsp:sp>
    <dsp:sp modelId="{81142C1E-70E5-4B34-BE28-83E4787D1FB3}">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49342-9AA2-48A4-8D8C-D7BE41049C1A}">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564BF-341D-496F-BAE3-D72F654B106B}">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Redacción de artículos: Generación automática de noticias, informes financieros o descripciones de productos.</a:t>
          </a:r>
          <a:endParaRPr lang="en-US" sz="1200" kern="1200"/>
        </a:p>
      </dsp:txBody>
      <dsp:txXfrm>
        <a:off x="4702963" y="725694"/>
        <a:ext cx="2107696" cy="894174"/>
      </dsp:txXfrm>
    </dsp:sp>
    <dsp:sp modelId="{3D933EA2-833E-48C1-B911-D2C9B80D3164}">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DA844-6796-4457-A0E7-97DEBF8EFF4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CF0A7-6121-422C-B3CC-FB761EEE60BF}">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Atención al cliente: Chatbots para preguntas frecuentes, sistemas de reconocimiento de voz para desviar llamadas, análisis de interacciones para mejorar el servicio.</a:t>
          </a:r>
          <a:endParaRPr lang="en-US" sz="1200" kern="1200"/>
        </a:p>
      </dsp:txBody>
      <dsp:txXfrm>
        <a:off x="8263694" y="725694"/>
        <a:ext cx="2107696" cy="894174"/>
      </dsp:txXfrm>
    </dsp:sp>
    <dsp:sp modelId="{6471B49E-28FB-4540-A6B3-911A32A48F84}">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7B2C4-90DF-4659-97D5-3B68514DEBE1}">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9CDC6-8882-40AA-8919-CE8588F1291D}">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Medicina: Diagnóstico asistido por IA (análisis de imágenes médicas), descubrimiento de fármacos, predicción de enfermedades, personalización de tratamientos.</a:t>
          </a:r>
          <a:endParaRPr lang="en-US" sz="1200" kern="1200"/>
        </a:p>
      </dsp:txBody>
      <dsp:txXfrm>
        <a:off x="1142233" y="2283429"/>
        <a:ext cx="2107696" cy="894174"/>
      </dsp:txXfrm>
    </dsp:sp>
    <dsp:sp modelId="{58BC4DB8-2908-472C-BA7C-996DB0728386}">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9D77C-B15F-4CBD-80CA-8AC958FFF47D}">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69BCD-AB33-423D-9419-F9A7B0E486ED}">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Finanzas: Detección de fraudes, trading algorítmico, evaluación de riesgos crediticios.</a:t>
          </a:r>
          <a:endParaRPr lang="en-US" sz="1200" kern="1200"/>
        </a:p>
      </dsp:txBody>
      <dsp:txXfrm>
        <a:off x="4702963" y="2283429"/>
        <a:ext cx="2107696" cy="894174"/>
      </dsp:txXfrm>
    </dsp:sp>
    <dsp:sp modelId="{F816CFEF-A295-4C26-A8CB-5753297DBA9A}">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3D4BF-F4BC-45F6-8EC9-7C06E3C7DA6D}">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22877-9C2C-4DCD-A26C-159E65AF324A}">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Manufactura: Optimización de cadenas de suministro, mantenimiento predictivo de maquinaria, control de calidad automatizado.</a:t>
          </a:r>
          <a:endParaRPr lang="en-US" sz="1200" kern="1200"/>
        </a:p>
      </dsp:txBody>
      <dsp:txXfrm>
        <a:off x="8263694" y="2283429"/>
        <a:ext cx="2107696" cy="894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8E8E7-C214-4A32-98CD-40437748EF9C}">
      <dsp:nvSpPr>
        <dsp:cNvPr id="0" name=""/>
        <dsp:cNvSpPr/>
      </dsp:nvSpPr>
      <dsp:spPr>
        <a:xfrm>
          <a:off x="0" y="0"/>
          <a:ext cx="7579939" cy="10404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Aprendizaje Supervisado: </a:t>
          </a:r>
          <a:r>
            <a:rPr lang="en-US" sz="1800" kern="1200"/>
            <a:t>Se utiliza un conjunto de datos etiquetados (pares de entrada y salida conocidos) para entrenar al algoritmo. Una vez entrenado, el modelo puede predecir resultados para nuevos datos.Aprendizaje </a:t>
          </a:r>
        </a:p>
      </dsp:txBody>
      <dsp:txXfrm>
        <a:off x="30473" y="30473"/>
        <a:ext cx="6457239" cy="979479"/>
      </dsp:txXfrm>
    </dsp:sp>
    <dsp:sp modelId="{CAEC9703-BD08-409C-B1AF-13E2C3655695}">
      <dsp:nvSpPr>
        <dsp:cNvPr id="0" name=""/>
        <dsp:cNvSpPr/>
      </dsp:nvSpPr>
      <dsp:spPr>
        <a:xfrm>
          <a:off x="668818" y="1213829"/>
          <a:ext cx="7579939" cy="104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No </a:t>
          </a:r>
          <a:r>
            <a:rPr lang="en-US" sz="1800" b="1" kern="1200" dirty="0" err="1"/>
            <a:t>Supervisado</a:t>
          </a:r>
          <a:r>
            <a:rPr lang="en-US" sz="1800" b="1" kern="1200" dirty="0"/>
            <a:t>: </a:t>
          </a:r>
          <a:r>
            <a:rPr lang="en-US" sz="1800" kern="1200" dirty="0"/>
            <a:t>Los </a:t>
          </a:r>
          <a:r>
            <a:rPr lang="en-US" sz="1800" kern="1200" dirty="0" err="1"/>
            <a:t>algoritmos</a:t>
          </a:r>
          <a:r>
            <a:rPr lang="en-US" sz="1800" kern="1200" dirty="0"/>
            <a:t> </a:t>
          </a:r>
          <a:r>
            <a:rPr lang="en-US" sz="1800" kern="1200" dirty="0" err="1"/>
            <a:t>buscan</a:t>
          </a:r>
          <a:r>
            <a:rPr lang="en-US" sz="1800" kern="1200" dirty="0"/>
            <a:t> </a:t>
          </a:r>
          <a:r>
            <a:rPr lang="en-US" sz="1800" kern="1200" dirty="0" err="1"/>
            <a:t>patrones</a:t>
          </a:r>
          <a:r>
            <a:rPr lang="en-US" sz="1800" kern="1200" dirty="0"/>
            <a:t> y </a:t>
          </a:r>
          <a:r>
            <a:rPr lang="en-US" sz="1800" kern="1200" dirty="0" err="1"/>
            <a:t>estructuras</a:t>
          </a:r>
          <a:r>
            <a:rPr lang="en-US" sz="1800" kern="1200" dirty="0"/>
            <a:t> </a:t>
          </a:r>
          <a:r>
            <a:rPr lang="en-US" sz="1800" kern="1200" dirty="0" err="1"/>
            <a:t>ocultas</a:t>
          </a:r>
          <a:r>
            <a:rPr lang="en-US" sz="1800" kern="1200" dirty="0"/>
            <a:t> </a:t>
          </a:r>
          <a:r>
            <a:rPr lang="en-US" sz="1800" kern="1200" dirty="0" err="1"/>
            <a:t>en</a:t>
          </a:r>
          <a:r>
            <a:rPr lang="en-US" sz="1800" kern="1200" dirty="0"/>
            <a:t> </a:t>
          </a:r>
          <a:r>
            <a:rPr lang="en-US" sz="1800" kern="1200" dirty="0" err="1"/>
            <a:t>datos</a:t>
          </a:r>
          <a:r>
            <a:rPr lang="en-US" sz="1800" kern="1200" dirty="0"/>
            <a:t> no </a:t>
          </a:r>
          <a:r>
            <a:rPr lang="en-US" sz="1800" kern="1200" dirty="0" err="1"/>
            <a:t>etiquetados</a:t>
          </a:r>
          <a:r>
            <a:rPr lang="en-US" sz="1800" kern="1200" dirty="0"/>
            <a:t>. Es util para </a:t>
          </a:r>
          <a:r>
            <a:rPr lang="en-US" sz="1800" kern="1200" dirty="0" err="1"/>
            <a:t>descubrir</a:t>
          </a:r>
          <a:r>
            <a:rPr lang="en-US" sz="1800" kern="1200" dirty="0"/>
            <a:t> </a:t>
          </a:r>
          <a:r>
            <a:rPr lang="en-US" sz="1800" kern="1200" dirty="0" err="1"/>
            <a:t>relaciones</a:t>
          </a:r>
          <a:r>
            <a:rPr lang="en-US" sz="1800" kern="1200" dirty="0"/>
            <a:t> o </a:t>
          </a:r>
          <a:r>
            <a:rPr lang="en-US" sz="1800" kern="1200" dirty="0" err="1"/>
            <a:t>agrupaciones</a:t>
          </a:r>
          <a:r>
            <a:rPr lang="en-US" sz="1800" kern="1200" dirty="0"/>
            <a:t> que no son </a:t>
          </a:r>
          <a:r>
            <a:rPr lang="en-US" sz="1800" kern="1200" dirty="0" err="1"/>
            <a:t>evidentes</a:t>
          </a:r>
          <a:r>
            <a:rPr lang="en-US" sz="1800" kern="1200" dirty="0"/>
            <a:t> a </a:t>
          </a:r>
          <a:r>
            <a:rPr lang="en-US" sz="1800" kern="1200" dirty="0" err="1"/>
            <a:t>primera</a:t>
          </a:r>
          <a:r>
            <a:rPr lang="en-US" sz="1800" kern="1200" dirty="0"/>
            <a:t> vista.</a:t>
          </a:r>
        </a:p>
      </dsp:txBody>
      <dsp:txXfrm>
        <a:off x="699291" y="1244302"/>
        <a:ext cx="6173899" cy="979479"/>
      </dsp:txXfrm>
    </dsp:sp>
    <dsp:sp modelId="{4AB350F1-E216-498F-B7CA-8385D2CF9961}">
      <dsp:nvSpPr>
        <dsp:cNvPr id="0" name=""/>
        <dsp:cNvSpPr/>
      </dsp:nvSpPr>
      <dsp:spPr>
        <a:xfrm>
          <a:off x="1337636" y="2427658"/>
          <a:ext cx="7579939" cy="10404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err="1"/>
            <a:t>Aprendizaje</a:t>
          </a:r>
          <a:r>
            <a:rPr lang="en-US" sz="1800" b="1" kern="1200" dirty="0"/>
            <a:t> </a:t>
          </a:r>
          <a:r>
            <a:rPr lang="en-US" sz="1800" b="1" kern="1200" dirty="0" err="1"/>
            <a:t>por</a:t>
          </a:r>
          <a:r>
            <a:rPr lang="en-US" sz="1800" b="1" kern="1200" dirty="0"/>
            <a:t> Refuerzo:</a:t>
          </a:r>
          <a:r>
            <a:rPr lang="en-US" sz="1800" kern="1200" dirty="0"/>
            <a:t> El </a:t>
          </a:r>
          <a:r>
            <a:rPr lang="en-US" sz="1800" kern="1200" dirty="0" err="1"/>
            <a:t>agente</a:t>
          </a:r>
          <a:r>
            <a:rPr lang="en-US" sz="1800" kern="1200" dirty="0"/>
            <a:t> </a:t>
          </a:r>
          <a:r>
            <a:rPr lang="en-US" sz="1800" kern="1200" dirty="0" err="1"/>
            <a:t>aprende</a:t>
          </a:r>
          <a:r>
            <a:rPr lang="en-US" sz="1800" kern="1200" dirty="0"/>
            <a:t> a </a:t>
          </a:r>
          <a:r>
            <a:rPr lang="en-US" sz="1800" kern="1200" dirty="0" err="1"/>
            <a:t>tomar</a:t>
          </a:r>
          <a:r>
            <a:rPr lang="en-US" sz="1800" kern="1200" dirty="0"/>
            <a:t> </a:t>
          </a:r>
          <a:r>
            <a:rPr lang="en-US" sz="1800" kern="1200" dirty="0" err="1"/>
            <a:t>decisiones</a:t>
          </a:r>
          <a:r>
            <a:rPr lang="en-US" sz="1800" kern="1200" dirty="0"/>
            <a:t> </a:t>
          </a:r>
          <a:r>
            <a:rPr lang="en-US" sz="1800" kern="1200" dirty="0" err="1"/>
            <a:t>interactuando</a:t>
          </a:r>
          <a:r>
            <a:rPr lang="en-US" sz="1800" kern="1200" dirty="0"/>
            <a:t> con un </a:t>
          </a:r>
          <a:r>
            <a:rPr lang="en-US" sz="1800" kern="1200" dirty="0" err="1"/>
            <a:t>entorno</a:t>
          </a:r>
          <a:r>
            <a:rPr lang="en-US" sz="1800" kern="1200" dirty="0"/>
            <a:t>, recibiendo "</a:t>
          </a:r>
          <a:r>
            <a:rPr lang="en-US" sz="1800" kern="1200" dirty="0" err="1"/>
            <a:t>recompensas</a:t>
          </a:r>
          <a:r>
            <a:rPr lang="en-US" sz="1800" kern="1200" dirty="0"/>
            <a:t>“ o "</a:t>
          </a:r>
          <a:r>
            <a:rPr lang="en-US" sz="1800" kern="1200" dirty="0" err="1"/>
            <a:t>penalizaciones</a:t>
          </a:r>
          <a:r>
            <a:rPr lang="en-US" sz="1800" kern="1200" dirty="0"/>
            <a:t>“ </a:t>
          </a:r>
          <a:r>
            <a:rPr lang="en-US" sz="1800" kern="1200" dirty="0" err="1"/>
            <a:t>por</a:t>
          </a:r>
          <a:r>
            <a:rPr lang="en-US" sz="1800" kern="1200" dirty="0"/>
            <a:t> sus </a:t>
          </a:r>
          <a:r>
            <a:rPr lang="en-US" sz="1800" kern="1200" dirty="0" err="1"/>
            <a:t>acciones</a:t>
          </a:r>
          <a:r>
            <a:rPr lang="en-US" sz="1800" kern="1200" dirty="0"/>
            <a:t>. Su </a:t>
          </a:r>
          <a:r>
            <a:rPr lang="en-US" sz="1800" kern="1200" dirty="0" err="1"/>
            <a:t>objetivo</a:t>
          </a:r>
          <a:r>
            <a:rPr lang="en-US" sz="1800" kern="1200" dirty="0"/>
            <a:t> es </a:t>
          </a:r>
          <a:r>
            <a:rPr lang="en-US" sz="1800" kern="1200" dirty="0" err="1"/>
            <a:t>maximizar</a:t>
          </a:r>
          <a:r>
            <a:rPr lang="en-US" sz="1800" kern="1200" dirty="0"/>
            <a:t> la </a:t>
          </a:r>
          <a:r>
            <a:rPr lang="en-US" sz="1800" kern="1200" dirty="0" err="1"/>
            <a:t>recompensa</a:t>
          </a:r>
          <a:r>
            <a:rPr lang="en-US" sz="1800" kern="1200" dirty="0"/>
            <a:t> a lo largo del </a:t>
          </a:r>
          <a:r>
            <a:rPr lang="en-US" sz="1800" kern="1200" dirty="0" err="1"/>
            <a:t>tiempo</a:t>
          </a:r>
          <a:r>
            <a:rPr lang="en-US" sz="1800" kern="1200" dirty="0"/>
            <a:t>.</a:t>
          </a:r>
        </a:p>
      </dsp:txBody>
      <dsp:txXfrm>
        <a:off x="1368109" y="2458131"/>
        <a:ext cx="6173899" cy="979479"/>
      </dsp:txXfrm>
    </dsp:sp>
    <dsp:sp modelId="{B3AAEBE6-8528-4F1F-A7D7-FDA31A0E9D37}">
      <dsp:nvSpPr>
        <dsp:cNvPr id="0" name=""/>
        <dsp:cNvSpPr/>
      </dsp:nvSpPr>
      <dsp:spPr>
        <a:xfrm>
          <a:off x="6903663" y="788989"/>
          <a:ext cx="676276" cy="67627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55825" y="788989"/>
        <a:ext cx="371952" cy="508898"/>
      </dsp:txXfrm>
    </dsp:sp>
    <dsp:sp modelId="{887E0844-5B9C-481A-B5B0-4EF3C35023CE}">
      <dsp:nvSpPr>
        <dsp:cNvPr id="0" name=""/>
        <dsp:cNvSpPr/>
      </dsp:nvSpPr>
      <dsp:spPr>
        <a:xfrm>
          <a:off x="7572481" y="1995882"/>
          <a:ext cx="676276" cy="67627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724643" y="1995882"/>
        <a:ext cx="371952" cy="50889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D2B33-E182-4B86-96C8-D8CCA098A561}">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A25D8-D5DC-481A-B3E3-130940DB3992}">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1B00E-A279-49EA-B874-69833746AE0C}">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Definición de Objetivos: El docente establece claramente qué se espera que los estudiantes aprendan y qué tipo de material se necesita (ej. un resumen de 500 palabras sobre la fotosíntesis para estudiantes de bachillerato).</a:t>
          </a:r>
          <a:endParaRPr lang="en-US" sz="1500" kern="1200" dirty="0"/>
        </a:p>
      </dsp:txBody>
      <dsp:txXfrm>
        <a:off x="995899" y="4048"/>
        <a:ext cx="5671599" cy="862250"/>
      </dsp:txXfrm>
    </dsp:sp>
    <dsp:sp modelId="{C0566629-B399-4F16-B2E0-704D2A878CE5}">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514B6-3C77-4B97-AFDB-66F6F805B2CC}">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BD87F-F37E-4058-9362-779F2C433F95}">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Contextualización: Se proporciona a la IA el texto fuente, las palabras clave, el nivel educativo de los estudiantes y cualquier otra información relevante para orientar la generación.</a:t>
          </a:r>
          <a:endParaRPr lang="en-US" sz="1500" kern="1200" dirty="0"/>
        </a:p>
      </dsp:txBody>
      <dsp:txXfrm>
        <a:off x="995899" y="1081861"/>
        <a:ext cx="5671599" cy="862250"/>
      </dsp:txXfrm>
    </dsp:sp>
    <dsp:sp modelId="{07E4B74C-69E8-40AD-8BDC-C10DBB1CD1B1}">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2FFC5-92DF-4E4B-B795-E5ED3257E62F}">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6ED18-A84E-4176-8231-585B095D5979}">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Generación Inicial: La IA produce el borrador del contenido.</a:t>
          </a:r>
          <a:endParaRPr lang="en-US" sz="1500" kern="1200" dirty="0"/>
        </a:p>
      </dsp:txBody>
      <dsp:txXfrm>
        <a:off x="995899" y="2159674"/>
        <a:ext cx="5671599" cy="862250"/>
      </dsp:txXfrm>
    </dsp:sp>
    <dsp:sp modelId="{90DB2590-88B6-49B9-9C77-04A62FE3E09C}">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1F9C2-1F4D-47C5-A93B-1C49D66C40C6}">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98BD0-7F8B-4A15-874B-62849429FEEF}">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Revisión y Refinamiento: El docente revisa el contenido generado por la IA para verificar su precisión, coherencia, tono y pertinencia pedagógica. Es crucial que el docente ejerza su juicio experto.</a:t>
          </a:r>
          <a:endParaRPr lang="en-US" sz="1500" kern="1200" dirty="0"/>
        </a:p>
      </dsp:txBody>
      <dsp:txXfrm>
        <a:off x="995899" y="3237487"/>
        <a:ext cx="5671599" cy="862250"/>
      </dsp:txXfrm>
    </dsp:sp>
    <dsp:sp modelId="{BE28C407-6E07-42B1-B0D8-30AE239E8AA2}">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30CA-E0E3-463C-8B61-35A5431DC758}">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BA5C9-70A6-4D04-AB4C-61454534133D}">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Validación Pedagógica: Si es necesario, el contenido se prueba con un pequeño grupo de estudiantes o se adapta aún más para asegurar su efectividad en el aula.</a:t>
          </a:r>
          <a:endParaRPr lang="en-US" sz="1500" kern="1200" dirty="0"/>
        </a:p>
      </dsp:txBody>
      <dsp:txXfrm>
        <a:off x="995899" y="4315301"/>
        <a:ext cx="5671599" cy="8622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E5F25-8235-409C-9354-B61C98F6FCAA}">
      <dsp:nvSpPr>
        <dsp:cNvPr id="0" name=""/>
        <dsp:cNvSpPr/>
      </dsp:nvSpPr>
      <dsp:spPr>
        <a:xfrm>
          <a:off x="25820" y="599918"/>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3D5BA-F64D-469A-AA29-5E750F6DDAD9}">
      <dsp:nvSpPr>
        <dsp:cNvPr id="0" name=""/>
        <dsp:cNvSpPr/>
      </dsp:nvSpPr>
      <dsp:spPr>
        <a:xfrm>
          <a:off x="212841" y="786939"/>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3E97D-E757-446B-8DE3-E1EC87E040D8}">
      <dsp:nvSpPr>
        <dsp:cNvPr id="0" name=""/>
        <dsp:cNvSpPr/>
      </dsp:nvSpPr>
      <dsp:spPr>
        <a:xfrm>
          <a:off x="1107237"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Ahorro de Tiempo: Reduce significativamente el tiempo dedicado a la preparación de materiales, permitiendo al docente enfocarse en la interacción con los estudiantes y la planificación estratégica.</a:t>
          </a:r>
          <a:endParaRPr lang="en-US" sz="1100" kern="1200"/>
        </a:p>
      </dsp:txBody>
      <dsp:txXfrm>
        <a:off x="1107237" y="599918"/>
        <a:ext cx="2099220" cy="890578"/>
      </dsp:txXfrm>
    </dsp:sp>
    <dsp:sp modelId="{72FB0F8B-E2AB-43D4-8572-4344358CE31B}">
      <dsp:nvSpPr>
        <dsp:cNvPr id="0" name=""/>
        <dsp:cNvSpPr/>
      </dsp:nvSpPr>
      <dsp:spPr>
        <a:xfrm>
          <a:off x="3572231" y="599918"/>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54AF8-1D4A-474F-BE8A-A301E670841D}">
      <dsp:nvSpPr>
        <dsp:cNvPr id="0" name=""/>
        <dsp:cNvSpPr/>
      </dsp:nvSpPr>
      <dsp:spPr>
        <a:xfrm>
          <a:off x="3759252" y="786939"/>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818850-B853-4519-85B9-1EC1D6544CAC}">
      <dsp:nvSpPr>
        <dsp:cNvPr id="0" name=""/>
        <dsp:cNvSpPr/>
      </dsp:nvSpPr>
      <dsp:spPr>
        <a:xfrm>
          <a:off x="465364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Consistencia: Asegura una calidad y un tono uniformes en los materiales, especialmente cuando se trabaja en equipos o en cursos con múltiples secciones.</a:t>
          </a:r>
          <a:endParaRPr lang="en-US" sz="1100" kern="1200"/>
        </a:p>
      </dsp:txBody>
      <dsp:txXfrm>
        <a:off x="4653648" y="599918"/>
        <a:ext cx="2099220" cy="890578"/>
      </dsp:txXfrm>
    </dsp:sp>
    <dsp:sp modelId="{5175FC17-79C8-4F32-8670-3305B8777D36}">
      <dsp:nvSpPr>
        <dsp:cNvPr id="0" name=""/>
        <dsp:cNvSpPr/>
      </dsp:nvSpPr>
      <dsp:spPr>
        <a:xfrm>
          <a:off x="7118642" y="599918"/>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45973-3C2E-41E3-9A9D-1C465AB2FB2E}">
      <dsp:nvSpPr>
        <dsp:cNvPr id="0" name=""/>
        <dsp:cNvSpPr/>
      </dsp:nvSpPr>
      <dsp:spPr>
        <a:xfrm>
          <a:off x="7305663" y="786939"/>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987A1-ABFC-42C2-B8DE-A3D50C6CB984}">
      <dsp:nvSpPr>
        <dsp:cNvPr id="0" name=""/>
        <dsp:cNvSpPr/>
      </dsp:nvSpPr>
      <dsp:spPr>
        <a:xfrm>
          <a:off x="820005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Escalabilidad: Permite generar grandes volúmenes de contenido rápidamente, útil para cursos masivos o para actualizar materiales con frecuencia.</a:t>
          </a:r>
          <a:endParaRPr lang="en-US" sz="1100" kern="1200"/>
        </a:p>
      </dsp:txBody>
      <dsp:txXfrm>
        <a:off x="8200058" y="599918"/>
        <a:ext cx="2099220" cy="890578"/>
      </dsp:txXfrm>
    </dsp:sp>
    <dsp:sp modelId="{0A10D094-BE76-4BE0-AD56-67C42D2861A5}">
      <dsp:nvSpPr>
        <dsp:cNvPr id="0" name=""/>
        <dsp:cNvSpPr/>
      </dsp:nvSpPr>
      <dsp:spPr>
        <a:xfrm>
          <a:off x="25820" y="2101062"/>
          <a:ext cx="890578" cy="890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EC610-7111-4047-81DE-08933D812A5E}">
      <dsp:nvSpPr>
        <dsp:cNvPr id="0" name=""/>
        <dsp:cNvSpPr/>
      </dsp:nvSpPr>
      <dsp:spPr>
        <a:xfrm>
          <a:off x="212841" y="2288083"/>
          <a:ext cx="516535" cy="516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FCF1D-C82A-4415-8953-4380A49FB8CE}">
      <dsp:nvSpPr>
        <dsp:cNvPr id="0" name=""/>
        <dsp:cNvSpPr/>
      </dsp:nvSpPr>
      <dsp:spPr>
        <a:xfrm>
          <a:off x="1107237"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Creatividad: Puede ofrecer nuevas perspectivas o enfoques que el docente no había considerado, estimulando la innovación en el diseño instruccional.</a:t>
          </a:r>
          <a:endParaRPr lang="en-US" sz="1100" kern="1200"/>
        </a:p>
      </dsp:txBody>
      <dsp:txXfrm>
        <a:off x="1107237" y="2101062"/>
        <a:ext cx="2099220" cy="890578"/>
      </dsp:txXfrm>
    </dsp:sp>
    <dsp:sp modelId="{CB50F4B6-0F9E-4B3A-9794-23634C487380}">
      <dsp:nvSpPr>
        <dsp:cNvPr id="0" name=""/>
        <dsp:cNvSpPr/>
      </dsp:nvSpPr>
      <dsp:spPr>
        <a:xfrm>
          <a:off x="3572231" y="2101062"/>
          <a:ext cx="890578" cy="890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D8EA6-6C94-45E6-9279-CCCF99159BDF}">
      <dsp:nvSpPr>
        <dsp:cNvPr id="0" name=""/>
        <dsp:cNvSpPr/>
      </dsp:nvSpPr>
      <dsp:spPr>
        <a:xfrm>
          <a:off x="3759252" y="2288083"/>
          <a:ext cx="516535" cy="5165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CEEC8-D8EC-4C2B-B6E0-75FC28C95F29}">
      <dsp:nvSpPr>
        <dsp:cNvPr id="0" name=""/>
        <dsp:cNvSpPr/>
      </dsp:nvSpPr>
      <dsp:spPr>
        <a:xfrm>
          <a:off x="4653648"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Actualización: Facilita la incorporación de información reciente o la adaptación de contenidos a nuevos contextos o descubrimientos.</a:t>
          </a:r>
          <a:endParaRPr lang="en-US" sz="1100" kern="1200"/>
        </a:p>
      </dsp:txBody>
      <dsp:txXfrm>
        <a:off x="4653648" y="2101062"/>
        <a:ext cx="2099220" cy="8905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2D52-B683-4B53-A615-11B5C29BDE63}">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054E7-0B89-4AEF-BACA-1F1F81711B04}">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EA04B-AD2B-4160-8960-4AA972B7231C}">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sz="1400" kern="1200" dirty="0"/>
        </a:p>
      </dsp:txBody>
      <dsp:txXfrm>
        <a:off x="1781981" y="171250"/>
        <a:ext cx="3109651" cy="1319246"/>
      </dsp:txXfrm>
    </dsp:sp>
    <dsp:sp modelId="{76ACDF83-71CE-4706-ADD7-467830C0D277}">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ECB2E-A887-42AF-857F-7B3E95E00E95}">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7AC9E-CDAA-4B79-9356-4178821FE586}">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Clustering: Los artículos se agrupan automáticamente por temas emergentes (ej. "personalización del aprendizaje", "realidad virtual en educación", "desafíos de la equidad digital") utilizando algoritmos de clustering no supervisado.</a:t>
          </a:r>
          <a:endParaRPr lang="en-US" sz="1400" kern="1200"/>
        </a:p>
      </dsp:txBody>
      <dsp:txXfrm>
        <a:off x="7035408" y="171250"/>
        <a:ext cx="3109651" cy="1319246"/>
      </dsp:txXfrm>
    </dsp:sp>
    <dsp:sp modelId="{186583D7-7681-4A6D-9888-F6467E7C0025}">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2E5CF-C71F-4540-831D-5319E2B8D46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16CCD-BD35-4EDC-BB8A-A394A53BD728}">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sz="1400" kern="1200"/>
        </a:p>
      </dsp:txBody>
      <dsp:txXfrm>
        <a:off x="1781981" y="2101062"/>
        <a:ext cx="3109651" cy="1319246"/>
      </dsp:txXfrm>
    </dsp:sp>
    <dsp:sp modelId="{1AD0E926-357D-44EE-A6E5-E4B6EC149052}">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425CD-ED55-43BF-A02F-200284965302}">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8064F-C383-4605-A4C4-79888E868687}">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Visualización: Se crean gráficos interactivos que muestran la prevalencia de ciertos temas a lo largo del tiempo, las conexiones entre diferentes conceptos o las redes de co-autoría, facilitando la interpretación de los datos.</a:t>
          </a:r>
          <a:endParaRPr lang="en-US" sz="1400" kern="1200"/>
        </a:p>
      </dsp:txBody>
      <dsp:txXfrm>
        <a:off x="7035408" y="2101062"/>
        <a:ext cx="3109651" cy="13192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6B379-7778-4B3B-9652-8F91AAD5AFE8}">
      <dsp:nvSpPr>
        <dsp:cNvPr id="0" name=""/>
        <dsp:cNvSpPr/>
      </dsp:nvSpPr>
      <dsp:spPr>
        <a:xfrm>
          <a:off x="415093" y="609164"/>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00B6C-6957-4EB5-9B54-6A8C51AB5FEF}">
      <dsp:nvSpPr>
        <dsp:cNvPr id="0" name=""/>
        <dsp:cNvSpPr/>
      </dsp:nvSpPr>
      <dsp:spPr>
        <a:xfrm>
          <a:off x="2271"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Propósito Limitado: Establecer un propósito claro y específico para la recopilación y el uso de los datos, y asegurarse de que los datos no se utilicen para otros fines sin el consentimiento explícito.</a:t>
          </a:r>
          <a:endParaRPr lang="en-US" sz="1100" kern="1200"/>
        </a:p>
      </dsp:txBody>
      <dsp:txXfrm>
        <a:off x="2271" y="1640722"/>
        <a:ext cx="1501171" cy="1341672"/>
      </dsp:txXfrm>
    </dsp:sp>
    <dsp:sp modelId="{F2560DD1-2067-467A-A3B5-C8AB9012BB48}">
      <dsp:nvSpPr>
        <dsp:cNvPr id="0" name=""/>
        <dsp:cNvSpPr/>
      </dsp:nvSpPr>
      <dsp:spPr>
        <a:xfrm>
          <a:off x="2178970" y="609164"/>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C8430-C824-42DF-8220-23AB5663B954}">
      <dsp:nvSpPr>
        <dsp:cNvPr id="0" name=""/>
        <dsp:cNvSpPr/>
      </dsp:nvSpPr>
      <dsp:spPr>
        <a:xfrm>
          <a:off x="1766148"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Retención Limitada: No almacenar los datos más tiempo del necesario para cumplir con el propósito para el que fueron recopilados, y establecer políticas claras de eliminación de datos.</a:t>
          </a:r>
          <a:endParaRPr lang="en-US" sz="1100" kern="1200"/>
        </a:p>
      </dsp:txBody>
      <dsp:txXfrm>
        <a:off x="1766148" y="1640722"/>
        <a:ext cx="1501171" cy="1341672"/>
      </dsp:txXfrm>
    </dsp:sp>
    <dsp:sp modelId="{BCFEB186-A055-402C-A2DA-532278691FB1}">
      <dsp:nvSpPr>
        <dsp:cNvPr id="0" name=""/>
        <dsp:cNvSpPr/>
      </dsp:nvSpPr>
      <dsp:spPr>
        <a:xfrm>
          <a:off x="3942847" y="609164"/>
          <a:ext cx="675527" cy="675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34D19-9014-4011-9E7D-2268A1052515}">
      <dsp:nvSpPr>
        <dsp:cNvPr id="0" name=""/>
        <dsp:cNvSpPr/>
      </dsp:nvSpPr>
      <dsp:spPr>
        <a:xfrm>
          <a:off x="3530025"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sz="1100" kern="1200"/>
        </a:p>
      </dsp:txBody>
      <dsp:txXfrm>
        <a:off x="3530025" y="1640722"/>
        <a:ext cx="1501171" cy="1341672"/>
      </dsp:txXfrm>
    </dsp:sp>
    <dsp:sp modelId="{2B19C49B-AEA6-4B65-9C20-261B3A9ED918}">
      <dsp:nvSpPr>
        <dsp:cNvPr id="0" name=""/>
        <dsp:cNvSpPr/>
      </dsp:nvSpPr>
      <dsp:spPr>
        <a:xfrm>
          <a:off x="5706724" y="609164"/>
          <a:ext cx="675527" cy="675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95479-6DCE-46EC-B499-A008F48148F4}">
      <dsp:nvSpPr>
        <dsp:cNvPr id="0" name=""/>
        <dsp:cNvSpPr/>
      </dsp:nvSpPr>
      <dsp:spPr>
        <a:xfrm>
          <a:off x="5293902"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Seguridad de Datos: Implementar medidas de seguridad robustas (cifrado, control de acceso, auditorías de seguridad) para proteger los datos contra accesos no autorizados, pérdidas o filtraciones.</a:t>
          </a:r>
          <a:endParaRPr lang="en-US" sz="1100" kern="1200"/>
        </a:p>
      </dsp:txBody>
      <dsp:txXfrm>
        <a:off x="5293902" y="1640722"/>
        <a:ext cx="1501171" cy="1341672"/>
      </dsp:txXfrm>
    </dsp:sp>
    <dsp:sp modelId="{DB996E65-6852-4766-B2C9-FF864040A685}">
      <dsp:nvSpPr>
        <dsp:cNvPr id="0" name=""/>
        <dsp:cNvSpPr/>
      </dsp:nvSpPr>
      <dsp:spPr>
        <a:xfrm>
          <a:off x="7470601" y="609164"/>
          <a:ext cx="675527" cy="6755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846FE-ADCB-4BB7-A53B-BC7181800902}">
      <dsp:nvSpPr>
        <dsp:cNvPr id="0" name=""/>
        <dsp:cNvSpPr/>
      </dsp:nvSpPr>
      <dsp:spPr>
        <a:xfrm>
          <a:off x="7057779"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Consentimiento Informado: Obtener el consentimiento claro y explícito de los estudiantes, padres o tutores antes de recopilar y utilizar sus datos, explicando claramente cómo se usarán y protegerán.</a:t>
          </a:r>
          <a:endParaRPr lang="en-US" sz="1100" kern="1200"/>
        </a:p>
      </dsp:txBody>
      <dsp:txXfrm>
        <a:off x="7057779" y="1640722"/>
        <a:ext cx="1501171" cy="1341672"/>
      </dsp:txXfrm>
    </dsp:sp>
    <dsp:sp modelId="{FFDABC6C-5F44-4896-BAE9-7783C0CFC881}">
      <dsp:nvSpPr>
        <dsp:cNvPr id="0" name=""/>
        <dsp:cNvSpPr/>
      </dsp:nvSpPr>
      <dsp:spPr>
        <a:xfrm>
          <a:off x="9234478" y="609164"/>
          <a:ext cx="675527" cy="6755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BC8A0-502A-4547-866B-44260BCF27FE}">
      <dsp:nvSpPr>
        <dsp:cNvPr id="0" name=""/>
        <dsp:cNvSpPr/>
      </dsp:nvSpPr>
      <dsp:spPr>
        <a:xfrm>
          <a:off x="8821656"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Cumplimiento Normativo: Adherirse a las leyes y regulaciones de privacidad de datos relevantes (ej. GDPR, FERPA), que establecen los derechos de los individuos sobre sus datos y las obligaciones de las organizaciones.</a:t>
          </a:r>
          <a:endParaRPr lang="en-US" sz="1100" kern="1200"/>
        </a:p>
      </dsp:txBody>
      <dsp:txXfrm>
        <a:off x="8821656" y="1640722"/>
        <a:ext cx="1501171" cy="1341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D35E-6EF1-4584-BA7C-8D0F62A17EDB}">
      <dsp:nvSpPr>
        <dsp:cNvPr id="0" name=""/>
        <dsp:cNvSpPr/>
      </dsp:nvSpPr>
      <dsp:spPr>
        <a:xfrm>
          <a:off x="1094334" y="818137"/>
          <a:ext cx="1173987" cy="1173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3B3B3-DF69-4DC0-A7EE-F81A424D9EB6}">
      <dsp:nvSpPr>
        <dsp:cNvPr id="0" name=""/>
        <dsp:cNvSpPr/>
      </dsp:nvSpPr>
      <dsp:spPr>
        <a:xfrm>
          <a:off x="37689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Supervisado</a:t>
          </a:r>
          <a:r>
            <a:rPr lang="en-US" sz="1400" b="1" kern="1200" dirty="0"/>
            <a:t>: </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Predecir el rendimiento académico de un estudiante basándose en sus calificaciones anteriores, asistencia y par </a:t>
          </a:r>
          <a:r>
            <a:rPr lang="es-CO" sz="1400" kern="1200" dirty="0" err="1"/>
            <a:t>cipación</a:t>
          </a:r>
          <a:r>
            <a:rPr lang="es-CO" sz="1400" kern="1200" dirty="0"/>
            <a:t> en clase. Un algoritmo podría </a:t>
          </a:r>
          <a:r>
            <a:rPr lang="es-CO" sz="1400" kern="1200" dirty="0" err="1"/>
            <a:t>iden</a:t>
          </a:r>
          <a:r>
            <a:rPr lang="es-CO" sz="1400" kern="1200" dirty="0"/>
            <a:t> ficar a estudiantes en riesgo de bajo rendimiento. </a:t>
          </a:r>
          <a:endParaRPr lang="en-US" sz="1400" kern="1200" dirty="0"/>
        </a:p>
      </dsp:txBody>
      <dsp:txXfrm>
        <a:off x="376898" y="2344336"/>
        <a:ext cx="2608860" cy="740823"/>
      </dsp:txXfrm>
    </dsp:sp>
    <dsp:sp modelId="{72835272-D69D-454F-B4C7-A48417E078FE}">
      <dsp:nvSpPr>
        <dsp:cNvPr id="0" name=""/>
        <dsp:cNvSpPr/>
      </dsp:nvSpPr>
      <dsp:spPr>
        <a:xfrm>
          <a:off x="4159745" y="818137"/>
          <a:ext cx="1173987" cy="1173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3AD15-DBD2-42CA-9FED-1D9717445E80}">
      <dsp:nvSpPr>
        <dsp:cNvPr id="0" name=""/>
        <dsp:cNvSpPr/>
      </dsp:nvSpPr>
      <dsp:spPr>
        <a:xfrm>
          <a:off x="344230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No </a:t>
          </a:r>
          <a:r>
            <a:rPr lang="en-US" sz="1400" b="1" kern="1200" dirty="0" err="1"/>
            <a:t>Supervisado</a:t>
          </a:r>
          <a:r>
            <a:rPr lang="en-US" sz="1400" b="1" kern="1200" dirty="0"/>
            <a:t>:</a:t>
          </a:r>
        </a:p>
        <a:p>
          <a:pPr marL="0" lvl="0" indent="0" algn="ctr" defTabSz="622300">
            <a:lnSpc>
              <a:spcPct val="100000"/>
            </a:lnSpc>
            <a:spcBef>
              <a:spcPct val="0"/>
            </a:spcBef>
            <a:spcAft>
              <a:spcPct val="35000"/>
            </a:spcAft>
            <a:buNone/>
          </a:pPr>
          <a:endParaRPr lang="en-US" sz="1400" b="1" kern="1200" dirty="0"/>
        </a:p>
        <a:p>
          <a:pPr marL="0" lvl="0" indent="0" algn="ctr" defTabSz="622300">
            <a:lnSpc>
              <a:spcPct val="100000"/>
            </a:lnSpc>
            <a:spcBef>
              <a:spcPct val="0"/>
            </a:spcBef>
            <a:spcAft>
              <a:spcPct val="35000"/>
            </a:spcAft>
            <a:buNone/>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sp:txBody>
      <dsp:txXfrm>
        <a:off x="3442308" y="2344336"/>
        <a:ext cx="2608860" cy="740823"/>
      </dsp:txXfrm>
    </dsp:sp>
    <dsp:sp modelId="{028155F7-2CC9-403F-8B90-D3F002C3CE7A}">
      <dsp:nvSpPr>
        <dsp:cNvPr id="0" name=""/>
        <dsp:cNvSpPr/>
      </dsp:nvSpPr>
      <dsp:spPr>
        <a:xfrm>
          <a:off x="7692337" y="836193"/>
          <a:ext cx="1173987" cy="1173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E1B8A-2D6F-4BAE-88B2-F8384A7C5D48}">
      <dsp:nvSpPr>
        <dsp:cNvPr id="0" name=""/>
        <dsp:cNvSpPr/>
      </dsp:nvSpPr>
      <dsp:spPr>
        <a:xfrm>
          <a:off x="6507719" y="2398503"/>
          <a:ext cx="3543223" cy="66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por</a:t>
          </a:r>
          <a:r>
            <a:rPr lang="en-US" sz="1400" b="1" kern="1200" dirty="0"/>
            <a:t> Refuerzo</a:t>
          </a:r>
          <a:r>
            <a:rPr lang="en-US" sz="1400" kern="1200" dirty="0"/>
            <a:t>:</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kern="1200" dirty="0"/>
        </a:p>
      </dsp:txBody>
      <dsp:txXfrm>
        <a:off x="6507719" y="2398503"/>
        <a:ext cx="3543223" cy="66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36441-8CCB-4C01-BC00-780B32934F56}">
      <dsp:nvSpPr>
        <dsp:cNvPr id="0" name=""/>
        <dsp:cNvSpPr/>
      </dsp:nvSpPr>
      <dsp:spPr>
        <a:xfrm>
          <a:off x="326400" y="351721"/>
          <a:ext cx="533935" cy="533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A410A-35E5-4658-BD88-33F8EA5DEF10}">
      <dsp:nvSpPr>
        <dsp:cNvPr id="0" name=""/>
        <dsp:cNvSpPr/>
      </dsp:nvSpPr>
      <dsp:spPr>
        <a:xfrm>
          <a:off x="10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Son modelos inspirados en cómo funciona el cerebro humano.</a:t>
          </a:r>
          <a:endParaRPr lang="en-US" sz="1100" kern="1200"/>
        </a:p>
      </dsp:txBody>
      <dsp:txXfrm>
        <a:off x="106" y="1091373"/>
        <a:ext cx="1186523" cy="474609"/>
      </dsp:txXfrm>
    </dsp:sp>
    <dsp:sp modelId="{33C17C3C-E051-4C92-8547-23B83F81AFD8}">
      <dsp:nvSpPr>
        <dsp:cNvPr id="0" name=""/>
        <dsp:cNvSpPr/>
      </dsp:nvSpPr>
      <dsp:spPr>
        <a:xfrm>
          <a:off x="1720565" y="351721"/>
          <a:ext cx="533935" cy="533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88B4A-1C5B-4E19-9E99-52564C5D8637}">
      <dsp:nvSpPr>
        <dsp:cNvPr id="0" name=""/>
        <dsp:cNvSpPr/>
      </dsp:nvSpPr>
      <dsp:spPr>
        <a:xfrm>
          <a:off x="139427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Están compuestas por neuronas artificiales organizadas en capas:</a:t>
          </a:r>
          <a:endParaRPr lang="en-US" sz="1100" kern="1200"/>
        </a:p>
      </dsp:txBody>
      <dsp:txXfrm>
        <a:off x="1394271" y="1091373"/>
        <a:ext cx="1186523" cy="474609"/>
      </dsp:txXfrm>
    </dsp:sp>
    <dsp:sp modelId="{75525885-B759-41D9-9067-279CB5327E33}">
      <dsp:nvSpPr>
        <dsp:cNvPr id="0" name=""/>
        <dsp:cNvSpPr/>
      </dsp:nvSpPr>
      <dsp:spPr>
        <a:xfrm>
          <a:off x="3114730" y="351721"/>
          <a:ext cx="533935" cy="533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476C4-4D14-43F6-92A3-7E9C6B44A81B}">
      <dsp:nvSpPr>
        <dsp:cNvPr id="0" name=""/>
        <dsp:cNvSpPr/>
      </dsp:nvSpPr>
      <dsp:spPr>
        <a:xfrm>
          <a:off x="278843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entrada: recibe los datos (ej. calificaciones de un estudiante).</a:t>
          </a:r>
          <a:endParaRPr lang="en-US" sz="1100" kern="1200"/>
        </a:p>
      </dsp:txBody>
      <dsp:txXfrm>
        <a:off x="2788436" y="1091373"/>
        <a:ext cx="1186523" cy="474609"/>
      </dsp:txXfrm>
    </dsp:sp>
    <dsp:sp modelId="{965FAFBD-60C5-4179-9E3B-BD10B0D8F1BD}">
      <dsp:nvSpPr>
        <dsp:cNvPr id="0" name=""/>
        <dsp:cNvSpPr/>
      </dsp:nvSpPr>
      <dsp:spPr>
        <a:xfrm>
          <a:off x="4508895" y="351721"/>
          <a:ext cx="533935" cy="5339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8F967-FA14-4671-A8A0-B1D82245CE21}">
      <dsp:nvSpPr>
        <dsp:cNvPr id="0" name=""/>
        <dsp:cNvSpPr/>
      </dsp:nvSpPr>
      <dsp:spPr>
        <a:xfrm>
          <a:off x="418260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Capas ocultas: procesan la información encontrando patrones complejos.</a:t>
          </a:r>
          <a:endParaRPr lang="en-US" sz="1100" kern="1200"/>
        </a:p>
      </dsp:txBody>
      <dsp:txXfrm>
        <a:off x="4182601" y="1091373"/>
        <a:ext cx="1186523" cy="474609"/>
      </dsp:txXfrm>
    </dsp:sp>
    <dsp:sp modelId="{5027B1A6-C77A-47F1-8305-6FE165703A01}">
      <dsp:nvSpPr>
        <dsp:cNvPr id="0" name=""/>
        <dsp:cNvSpPr/>
      </dsp:nvSpPr>
      <dsp:spPr>
        <a:xfrm>
          <a:off x="1023482" y="1862613"/>
          <a:ext cx="533935" cy="5339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21CF8-AF42-4F94-B731-59726FD04708}">
      <dsp:nvSpPr>
        <dsp:cNvPr id="0" name=""/>
        <dsp:cNvSpPr/>
      </dsp:nvSpPr>
      <dsp:spPr>
        <a:xfrm>
          <a:off x="69718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salida: produce el resultado (ej. predicción de rendimiento).</a:t>
          </a:r>
          <a:endParaRPr lang="en-US" sz="1100" kern="1200"/>
        </a:p>
      </dsp:txBody>
      <dsp:txXfrm>
        <a:off x="697188" y="2602264"/>
        <a:ext cx="1186523" cy="474609"/>
      </dsp:txXfrm>
    </dsp:sp>
    <dsp:sp modelId="{9E53AA41-00D9-4120-9D19-1CB6B241606C}">
      <dsp:nvSpPr>
        <dsp:cNvPr id="0" name=""/>
        <dsp:cNvSpPr/>
      </dsp:nvSpPr>
      <dsp:spPr>
        <a:xfrm>
          <a:off x="2417647" y="1862613"/>
          <a:ext cx="533935" cy="5339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CB7610-400E-4F5D-AD74-25E0EFE0B910}">
      <dsp:nvSpPr>
        <dsp:cNvPr id="0" name=""/>
        <dsp:cNvSpPr/>
      </dsp:nvSpPr>
      <dsp:spPr>
        <a:xfrm>
          <a:off x="2091353"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Funcionan ajustando "pesos" entre las conexiones neuronales en función del error, mediante un proceso llamado retropropagación.</a:t>
          </a:r>
          <a:endParaRPr lang="en-US" sz="1100" kern="1200"/>
        </a:p>
      </dsp:txBody>
      <dsp:txXfrm>
        <a:off x="2091353" y="2602264"/>
        <a:ext cx="1186523" cy="474609"/>
      </dsp:txXfrm>
    </dsp:sp>
    <dsp:sp modelId="{5BB17993-5FEB-4A2A-9120-5ACC03F09D22}">
      <dsp:nvSpPr>
        <dsp:cNvPr id="0" name=""/>
        <dsp:cNvSpPr/>
      </dsp:nvSpPr>
      <dsp:spPr>
        <a:xfrm>
          <a:off x="3811812" y="1862613"/>
          <a:ext cx="533935" cy="53393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6C3C2-5EDA-421E-BCE7-60754362E4D0}">
      <dsp:nvSpPr>
        <dsp:cNvPr id="0" name=""/>
        <dsp:cNvSpPr/>
      </dsp:nvSpPr>
      <dsp:spPr>
        <a:xfrm>
          <a:off x="348551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Ejemplo educativo: Identificar automáticamente si un estudiante participa activamente en clase a partir de datos de video/audio.</a:t>
          </a:r>
          <a:endParaRPr lang="en-US" sz="1100" kern="1200"/>
        </a:p>
      </dsp:txBody>
      <dsp:txXfrm>
        <a:off x="3485518" y="2602264"/>
        <a:ext cx="1186523" cy="474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EE8D6-4A10-4A1A-A459-56AF190BBE74}">
      <dsp:nvSpPr>
        <dsp:cNvPr id="0" name=""/>
        <dsp:cNvSpPr/>
      </dsp:nvSpPr>
      <dsp:spPr>
        <a:xfrm>
          <a:off x="0" y="63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20B64-9265-45D7-834C-FB8F8A9BBA18}">
      <dsp:nvSpPr>
        <dsp:cNvPr id="0" name=""/>
        <dsp:cNvSpPr/>
      </dsp:nvSpPr>
      <dsp:spPr>
        <a:xfrm>
          <a:off x="447728" y="333654"/>
          <a:ext cx="814052" cy="8140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0A2CC-BD29-47EC-BEB5-B1D0C233DB76}">
      <dsp:nvSpPr>
        <dsp:cNvPr id="0" name=""/>
        <dsp:cNvSpPr/>
      </dsp:nvSpPr>
      <dsp:spPr>
        <a:xfrm>
          <a:off x="1709510" y="63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a:t>En ML tradicional, el ser humano suele diseñar manualmente las características relevantes de los datos (feature engineering).</a:t>
          </a:r>
          <a:endParaRPr lang="en-US" sz="1700" kern="1200"/>
        </a:p>
      </dsp:txBody>
      <dsp:txXfrm>
        <a:off x="1709510" y="632"/>
        <a:ext cx="4957988" cy="1480095"/>
      </dsp:txXfrm>
    </dsp:sp>
    <dsp:sp modelId="{EC94BEB1-2445-4585-9D0E-3A83ECC8AC0E}">
      <dsp:nvSpPr>
        <dsp:cNvPr id="0" name=""/>
        <dsp:cNvSpPr/>
      </dsp:nvSpPr>
      <dsp:spPr>
        <a:xfrm>
          <a:off x="0" y="185075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449A3-0922-4AA4-90CD-B2EC38AFBC22}">
      <dsp:nvSpPr>
        <dsp:cNvPr id="0" name=""/>
        <dsp:cNvSpPr/>
      </dsp:nvSpPr>
      <dsp:spPr>
        <a:xfrm>
          <a:off x="447728" y="2183773"/>
          <a:ext cx="814052" cy="8140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DB1B1-A68F-4900-990A-7DA361DC23B1}">
      <dsp:nvSpPr>
        <dsp:cNvPr id="0" name=""/>
        <dsp:cNvSpPr/>
      </dsp:nvSpPr>
      <dsp:spPr>
        <a:xfrm>
          <a:off x="1709510" y="185075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En DL, las redes neuronales aprenden automáticamente esas características a partir de datos masivos, lo que permite resultados superiores en tareas como reconocimiento de voz, visión por computadora o traducción automática.</a:t>
          </a:r>
          <a:endParaRPr lang="en-US" sz="1700" kern="1200" dirty="0"/>
        </a:p>
      </dsp:txBody>
      <dsp:txXfrm>
        <a:off x="1709510" y="1850752"/>
        <a:ext cx="4957988" cy="1480095"/>
      </dsp:txXfrm>
    </dsp:sp>
    <dsp:sp modelId="{C752C913-7A50-4CF4-8F36-D7F9D6CF3CE6}">
      <dsp:nvSpPr>
        <dsp:cNvPr id="0" name=""/>
        <dsp:cNvSpPr/>
      </dsp:nvSpPr>
      <dsp:spPr>
        <a:xfrm>
          <a:off x="0" y="3700871"/>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21D465-2594-48B1-9CF9-6E84DF2B8390}">
      <dsp:nvSpPr>
        <dsp:cNvPr id="0" name=""/>
        <dsp:cNvSpPr/>
      </dsp:nvSpPr>
      <dsp:spPr>
        <a:xfrm>
          <a:off x="447728" y="4033893"/>
          <a:ext cx="814052" cy="8140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D2646-3D93-4B9F-85D5-05EAED0E2FDB}">
      <dsp:nvSpPr>
        <dsp:cNvPr id="0" name=""/>
        <dsp:cNvSpPr/>
      </dsp:nvSpPr>
      <dsp:spPr>
        <a:xfrm>
          <a:off x="1709510" y="3700871"/>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Ejemplo educativo: Un sistema de reconocimiento de escritura manuscrita que califica automáticamente respuestas de exámenes abiertos.</a:t>
          </a:r>
          <a:endParaRPr lang="en-US" sz="1700" kern="1200" dirty="0"/>
        </a:p>
      </dsp:txBody>
      <dsp:txXfrm>
        <a:off x="1709510" y="3700871"/>
        <a:ext cx="4957988" cy="14800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5B209-3DCB-4E1C-B698-BA5DDBE7B403}">
      <dsp:nvSpPr>
        <dsp:cNvPr id="0" name=""/>
        <dsp:cNvSpPr/>
      </dsp:nvSpPr>
      <dsp:spPr>
        <a:xfrm>
          <a:off x="7036"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671A5-5B90-49E3-8D98-82104AA155A1}">
      <dsp:nvSpPr>
        <dsp:cNvPr id="0" name=""/>
        <dsp:cNvSpPr/>
      </dsp:nvSpPr>
      <dsp:spPr>
        <a:xfrm>
          <a:off x="150701" y="305029"/>
          <a:ext cx="396787" cy="396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639AF-E2AB-4C12-A646-7CF67284A13A}">
      <dsp:nvSpPr>
        <dsp:cNvPr id="0" name=""/>
        <dsp:cNvSpPr/>
      </dsp:nvSpPr>
      <dsp:spPr>
        <a:xfrm>
          <a:off x="837750"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Análisis de texto: Extraer información clave, identificar el sentimiento (positivo, negativo, neutro) o clasificar el contenido de grandes volúmenes de texto. </a:t>
          </a:r>
          <a:endParaRPr lang="en-US" sz="1100" kern="1200"/>
        </a:p>
      </dsp:txBody>
      <dsp:txXfrm>
        <a:off x="837750" y="161364"/>
        <a:ext cx="1612561" cy="684117"/>
      </dsp:txXfrm>
    </dsp:sp>
    <dsp:sp modelId="{73FC353C-6FFB-40C3-A141-F34B2E23EFEC}">
      <dsp:nvSpPr>
        <dsp:cNvPr id="0" name=""/>
        <dsp:cNvSpPr/>
      </dsp:nvSpPr>
      <dsp:spPr>
        <a:xfrm>
          <a:off x="2731288"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F439C-29CC-41ED-A187-57306D4BCBCA}">
      <dsp:nvSpPr>
        <dsp:cNvPr id="0" name=""/>
        <dsp:cNvSpPr/>
      </dsp:nvSpPr>
      <dsp:spPr>
        <a:xfrm>
          <a:off x="2874952" y="305029"/>
          <a:ext cx="396787" cy="396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4383C-355B-46FF-A882-FF0349D92F6B}">
      <dsp:nvSpPr>
        <dsp:cNvPr id="0" name=""/>
        <dsp:cNvSpPr/>
      </dsp:nvSpPr>
      <dsp:spPr>
        <a:xfrm>
          <a:off x="3562001"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Analizar las respuestas abiertas de los estudiantes para identificar conceptos erróneos comunes o el grado de comprensión de un tema. </a:t>
          </a:r>
          <a:endParaRPr lang="en-US" sz="1100" kern="1200"/>
        </a:p>
      </dsp:txBody>
      <dsp:txXfrm>
        <a:off x="3562001" y="161364"/>
        <a:ext cx="1612561" cy="684117"/>
      </dsp:txXfrm>
    </dsp:sp>
    <dsp:sp modelId="{EB8B5921-AEE5-4523-906E-E9860895A9DC}">
      <dsp:nvSpPr>
        <dsp:cNvPr id="0" name=""/>
        <dsp:cNvSpPr/>
      </dsp:nvSpPr>
      <dsp:spPr>
        <a:xfrm>
          <a:off x="7036"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069A3-1C09-46EA-893E-AE9421EFFCA5}">
      <dsp:nvSpPr>
        <dsp:cNvPr id="0" name=""/>
        <dsp:cNvSpPr/>
      </dsp:nvSpPr>
      <dsp:spPr>
        <a:xfrm>
          <a:off x="150701" y="1600909"/>
          <a:ext cx="396787" cy="396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F3A15-2872-4362-8766-56E1F98522AA}">
      <dsp:nvSpPr>
        <dsp:cNvPr id="0" name=""/>
        <dsp:cNvSpPr/>
      </dsp:nvSpPr>
      <dsp:spPr>
        <a:xfrm>
          <a:off x="837750"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Generación de contenido: Crear texto coherente y relevante a partir de una entrada o un conjunto de datos. </a:t>
          </a:r>
          <a:endParaRPr lang="en-US" sz="1100" kern="1200"/>
        </a:p>
      </dsp:txBody>
      <dsp:txXfrm>
        <a:off x="837750" y="1457244"/>
        <a:ext cx="1612561" cy="684117"/>
      </dsp:txXfrm>
    </dsp:sp>
    <dsp:sp modelId="{F94CEBBC-13C1-4C7F-A8D0-FA00943B1D49}">
      <dsp:nvSpPr>
        <dsp:cNvPr id="0" name=""/>
        <dsp:cNvSpPr/>
      </dsp:nvSpPr>
      <dsp:spPr>
        <a:xfrm>
          <a:off x="2731288"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532C4-C7FA-4EE1-B709-D61419C119DC}">
      <dsp:nvSpPr>
        <dsp:cNvPr id="0" name=""/>
        <dsp:cNvSpPr/>
      </dsp:nvSpPr>
      <dsp:spPr>
        <a:xfrm>
          <a:off x="2874952" y="1600909"/>
          <a:ext cx="396787" cy="396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E4C1E-87F5-482B-B1A6-18176B7DB752}">
      <dsp:nvSpPr>
        <dsp:cNvPr id="0" name=""/>
        <dsp:cNvSpPr/>
      </dsp:nvSpPr>
      <dsp:spPr>
        <a:xfrm>
          <a:off x="3562001"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Generar borradores de preguntas de examen, resúmenes de lecturas complejas o material de estudio complementario.</a:t>
          </a:r>
          <a:endParaRPr lang="en-US" sz="1100" kern="1200"/>
        </a:p>
      </dsp:txBody>
      <dsp:txXfrm>
        <a:off x="3562001" y="1457244"/>
        <a:ext cx="1612561" cy="684117"/>
      </dsp:txXfrm>
    </dsp:sp>
    <dsp:sp modelId="{AC733339-80CA-470A-893A-427B47ED71E4}">
      <dsp:nvSpPr>
        <dsp:cNvPr id="0" name=""/>
        <dsp:cNvSpPr/>
      </dsp:nvSpPr>
      <dsp:spPr>
        <a:xfrm>
          <a:off x="7036"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E1659-1FC8-447E-B3B5-7C3C8DCF3B9B}">
      <dsp:nvSpPr>
        <dsp:cNvPr id="0" name=""/>
        <dsp:cNvSpPr/>
      </dsp:nvSpPr>
      <dsp:spPr>
        <a:xfrm>
          <a:off x="150701" y="2896789"/>
          <a:ext cx="396787" cy="3967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B7580-960C-4B6F-B030-CEDF69144FB0}">
      <dsp:nvSpPr>
        <dsp:cNvPr id="0" name=""/>
        <dsp:cNvSpPr/>
      </dsp:nvSpPr>
      <dsp:spPr>
        <a:xfrm>
          <a:off x="837750"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Traducción automática: Convertir texto de un idioma a otro, lo cual es invaluable en aulas multiculturales o para acceder a recursos globales. </a:t>
          </a:r>
          <a:endParaRPr lang="en-US" sz="1100" kern="1200"/>
        </a:p>
      </dsp:txBody>
      <dsp:txXfrm>
        <a:off x="837750" y="2753124"/>
        <a:ext cx="1612561" cy="684117"/>
      </dsp:txXfrm>
    </dsp:sp>
    <dsp:sp modelId="{4DFAD348-A68A-463C-B505-0CF6CCB8157A}">
      <dsp:nvSpPr>
        <dsp:cNvPr id="0" name=""/>
        <dsp:cNvSpPr/>
      </dsp:nvSpPr>
      <dsp:spPr>
        <a:xfrm>
          <a:off x="2731288"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37866-9DD8-4985-AD7A-449A7532EADC}">
      <dsp:nvSpPr>
        <dsp:cNvPr id="0" name=""/>
        <dsp:cNvSpPr/>
      </dsp:nvSpPr>
      <dsp:spPr>
        <a:xfrm>
          <a:off x="2874952" y="2896789"/>
          <a:ext cx="396787" cy="3967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02D65-B846-4820-B54C-5FA2DA5A435A}">
      <dsp:nvSpPr>
        <dsp:cNvPr id="0" name=""/>
        <dsp:cNvSpPr/>
      </dsp:nvSpPr>
      <dsp:spPr>
        <a:xfrm>
          <a:off x="3562001"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Chatbots educativos: Asistentes virtuales que pueden responder preguntas frecuentes de los estudiantes, proporcionar información sobre cursos o guiar en tareas administrativas.</a:t>
          </a:r>
          <a:endParaRPr lang="en-US" sz="1100" kern="1200"/>
        </a:p>
      </dsp:txBody>
      <dsp:txXfrm>
        <a:off x="3562001" y="2753124"/>
        <a:ext cx="1612561" cy="6841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2EC83-EEEC-459D-8DE5-F82985023643}">
      <dsp:nvSpPr>
        <dsp:cNvPr id="0" name=""/>
        <dsp:cNvSpPr/>
      </dsp:nvSpPr>
      <dsp:spPr>
        <a:xfrm>
          <a:off x="0" y="842009"/>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C9266-724C-4256-B417-65A33F38FF62}">
      <dsp:nvSpPr>
        <dsp:cNvPr id="0" name=""/>
        <dsp:cNvSpPr/>
      </dsp:nvSpPr>
      <dsp:spPr>
        <a:xfrm>
          <a:off x="470230" y="1191767"/>
          <a:ext cx="854964" cy="854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3D397-7E93-4851-A24B-F66082F153B8}">
      <dsp:nvSpPr>
        <dsp:cNvPr id="0" name=""/>
        <dsp:cNvSpPr/>
      </dsp:nvSpPr>
      <dsp:spPr>
        <a:xfrm>
          <a:off x="1795424" y="842009"/>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sz="1500" kern="1200" dirty="0"/>
        </a:p>
      </dsp:txBody>
      <dsp:txXfrm>
        <a:off x="1795424" y="842009"/>
        <a:ext cx="4148174" cy="1554480"/>
      </dsp:txXfrm>
    </dsp:sp>
    <dsp:sp modelId="{7EE7F2ED-A6A0-4114-B567-D2F7BEC8C4A8}">
      <dsp:nvSpPr>
        <dsp:cNvPr id="0" name=""/>
        <dsp:cNvSpPr/>
      </dsp:nvSpPr>
      <dsp:spPr>
        <a:xfrm>
          <a:off x="0" y="2785110"/>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1F4EA-F3B5-46D0-8340-AC2A5CCB1273}">
      <dsp:nvSpPr>
        <dsp:cNvPr id="0" name=""/>
        <dsp:cNvSpPr/>
      </dsp:nvSpPr>
      <dsp:spPr>
        <a:xfrm>
          <a:off x="470230" y="3134868"/>
          <a:ext cx="854964" cy="854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ABB9F3-870B-4791-AFF6-B001A84ED0EA}">
      <dsp:nvSpPr>
        <dsp:cNvPr id="0" name=""/>
        <dsp:cNvSpPr/>
      </dsp:nvSpPr>
      <dsp:spPr>
        <a:xfrm>
          <a:off x="1795424" y="2785110"/>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La IA no puede replicar la empatía, la creatividad espontánea, el juicio ético o la comprensión profunda de las necesidades emocionales de un estudiante, elementos cruciales que definen la labor docente.</a:t>
          </a:r>
          <a:endParaRPr lang="en-US" sz="1500" kern="1200" dirty="0"/>
        </a:p>
      </dsp:txBody>
      <dsp:txXfrm>
        <a:off x="1795424" y="2785110"/>
        <a:ext cx="4148174" cy="1554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604C1-2B30-4EF1-A81D-0A1FD7E9D244}">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0D002-010D-43BD-9EC7-35C200054C27}">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F9919-FFA3-49F9-8CE3-C4A676B8D3FA}">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Personalización del Aprendizaje: Adaptar el contenido, el ritmo y la metodología de enseñanza a las necesidades individuales de cada estudiante.</a:t>
          </a:r>
          <a:endParaRPr lang="en-US" sz="1200" kern="1200"/>
        </a:p>
      </dsp:txBody>
      <dsp:txXfrm>
        <a:off x="1142233" y="725694"/>
        <a:ext cx="2107696" cy="894174"/>
      </dsp:txXfrm>
    </dsp:sp>
    <dsp:sp modelId="{BF65BF0C-2AB7-4696-8479-428BEEDE6457}">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76499-19F7-4D7A-8318-9C0E187B7B47}">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6E8EC-6082-40BC-804E-22EDD6659D2E}">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Automatización de Tareas: Calificación de exámenes de opción múltiple, generación de informes, organización de recursos.</a:t>
          </a:r>
          <a:endParaRPr lang="en-US" sz="1200" kern="1200"/>
        </a:p>
      </dsp:txBody>
      <dsp:txXfrm>
        <a:off x="4702963" y="725694"/>
        <a:ext cx="2107696" cy="894174"/>
      </dsp:txXfrm>
    </dsp:sp>
    <dsp:sp modelId="{0873154E-974E-452B-9870-2AFCB87D426E}">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FD7-976B-4137-A9B3-60AF3FAB821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B9515-C11C-498A-8A1A-E0BB4CFDD370}">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Análisis Predictivo: Identificar patrones en el comportamiento y rendimiento de los estudiantes.</a:t>
          </a:r>
          <a:endParaRPr lang="en-US" sz="1200" kern="1200"/>
        </a:p>
      </dsp:txBody>
      <dsp:txXfrm>
        <a:off x="8263694" y="725694"/>
        <a:ext cx="2107696" cy="894174"/>
      </dsp:txXfrm>
    </dsp:sp>
    <dsp:sp modelId="{A4E89C24-63F1-4CC0-AD1F-E83AA0016639}">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ACC6E-9BAC-48FF-AAE3-6FE1B599B7E7}">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DF5C7-5B2D-4EAA-81C0-B8715302A3DA}">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Creación de Contenido: Asistir en la generación de materiales didácticos.</a:t>
          </a:r>
          <a:endParaRPr lang="en-US" sz="1200" kern="1200"/>
        </a:p>
      </dsp:txBody>
      <dsp:txXfrm>
        <a:off x="1142233" y="2283429"/>
        <a:ext cx="2107696" cy="894174"/>
      </dsp:txXfrm>
    </dsp:sp>
    <dsp:sp modelId="{9BEDFE1C-F985-41E6-A4BC-BE50C7D080B8}">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21627-61FB-4AAE-8DAF-774E988AF8AB}">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A2201-5B5D-4862-8428-26C336FB1C54}">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Evaluación Inteligente: Proporcionar retroalimentación instantánea y específica.</a:t>
          </a:r>
          <a:endParaRPr lang="en-US" sz="1200" kern="1200"/>
        </a:p>
      </dsp:txBody>
      <dsp:txXfrm>
        <a:off x="4702963" y="2283429"/>
        <a:ext cx="2107696" cy="894174"/>
      </dsp:txXfrm>
    </dsp:sp>
    <dsp:sp modelId="{C00FEA24-3236-4C2E-A69B-9AB77C5AA60B}">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5781D-F712-4ED8-82C5-E65F28294CA3}">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ADEA3-3E1B-48AB-B013-F09985A7CBAC}">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Tutoría Inteligente: Ofrecer apoyo individualizado fuera del horario de clase.</a:t>
          </a:r>
          <a:endParaRPr lang="en-US" sz="1200" kern="1200"/>
        </a:p>
      </dsp:txBody>
      <dsp:txXfrm>
        <a:off x="8263694" y="2283429"/>
        <a:ext cx="2107696" cy="8941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5D0FE-CBEA-4C3D-A155-3234DC845F42}">
      <dsp:nvSpPr>
        <dsp:cNvPr id="0" name=""/>
        <dsp:cNvSpPr/>
      </dsp:nvSpPr>
      <dsp:spPr>
        <a:xfrm>
          <a:off x="421991" y="1190575"/>
          <a:ext cx="681855" cy="681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06667D-0E94-423A-BE82-76271AC2683A}">
      <dsp:nvSpPr>
        <dsp:cNvPr id="0" name=""/>
        <dsp:cNvSpPr/>
      </dsp:nvSpPr>
      <dsp:spPr>
        <a:xfrm>
          <a:off x="53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Revisión Bibliográfica.</a:t>
          </a:r>
          <a:endParaRPr lang="en-US" sz="1600" kern="1200"/>
        </a:p>
      </dsp:txBody>
      <dsp:txXfrm>
        <a:off x="5302" y="2106628"/>
        <a:ext cx="1515234" cy="606093"/>
      </dsp:txXfrm>
    </dsp:sp>
    <dsp:sp modelId="{FFE02D65-3AE1-4C81-89F0-E9696714A75F}">
      <dsp:nvSpPr>
        <dsp:cNvPr id="0" name=""/>
        <dsp:cNvSpPr/>
      </dsp:nvSpPr>
      <dsp:spPr>
        <a:xfrm>
          <a:off x="2202392" y="1190575"/>
          <a:ext cx="681855" cy="681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B0246-0DB0-4417-B3C2-5A06AC22A79D}">
      <dsp:nvSpPr>
        <dsp:cNvPr id="0" name=""/>
        <dsp:cNvSpPr/>
      </dsp:nvSpPr>
      <dsp:spPr>
        <a:xfrm>
          <a:off x="17857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Análisis de Datos.</a:t>
          </a:r>
          <a:endParaRPr lang="en-US" sz="1600" kern="1200"/>
        </a:p>
      </dsp:txBody>
      <dsp:txXfrm>
        <a:off x="1785702" y="2106628"/>
        <a:ext cx="1515234" cy="606093"/>
      </dsp:txXfrm>
    </dsp:sp>
    <dsp:sp modelId="{6565E18E-4FB6-42FE-9FD6-3D2277D9D7E7}">
      <dsp:nvSpPr>
        <dsp:cNvPr id="0" name=""/>
        <dsp:cNvSpPr/>
      </dsp:nvSpPr>
      <dsp:spPr>
        <a:xfrm>
          <a:off x="3982792" y="1190575"/>
          <a:ext cx="681855" cy="681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8090A-4FD1-4FD8-B70C-6C8592FD72A7}">
      <dsp:nvSpPr>
        <dsp:cNvPr id="0" name=""/>
        <dsp:cNvSpPr/>
      </dsp:nvSpPr>
      <dsp:spPr>
        <a:xfrm>
          <a:off x="35661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Detección de Patrones.</a:t>
          </a:r>
          <a:endParaRPr lang="en-US" sz="1600" kern="1200"/>
        </a:p>
      </dsp:txBody>
      <dsp:txXfrm>
        <a:off x="3566103" y="2106628"/>
        <a:ext cx="1515234" cy="606093"/>
      </dsp:txXfrm>
    </dsp:sp>
    <dsp:sp modelId="{D0C54A85-5CD7-4F0D-BC28-DEF2850372CB}">
      <dsp:nvSpPr>
        <dsp:cNvPr id="0" name=""/>
        <dsp:cNvSpPr/>
      </dsp:nvSpPr>
      <dsp:spPr>
        <a:xfrm>
          <a:off x="5763192" y="1190575"/>
          <a:ext cx="681855" cy="681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2D9F0-7422-411D-AF64-21A71F55579F}">
      <dsp:nvSpPr>
        <dsp:cNvPr id="0" name=""/>
        <dsp:cNvSpPr/>
      </dsp:nvSpPr>
      <dsp:spPr>
        <a:xfrm>
          <a:off x="53465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Redacción Asistida.</a:t>
          </a:r>
          <a:endParaRPr lang="en-US" sz="1600" kern="1200"/>
        </a:p>
      </dsp:txBody>
      <dsp:txXfrm>
        <a:off x="5346503" y="2106628"/>
        <a:ext cx="1515234" cy="606093"/>
      </dsp:txXfrm>
    </dsp:sp>
    <dsp:sp modelId="{AF6406C3-9EA6-4931-853B-59FEFAE16A54}">
      <dsp:nvSpPr>
        <dsp:cNvPr id="0" name=""/>
        <dsp:cNvSpPr/>
      </dsp:nvSpPr>
      <dsp:spPr>
        <a:xfrm>
          <a:off x="7543593" y="1190575"/>
          <a:ext cx="681855" cy="6818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F995F-2DAA-4241-924D-F7C3C745C9FE}">
      <dsp:nvSpPr>
        <dsp:cNvPr id="0" name=""/>
        <dsp:cNvSpPr/>
      </dsp:nvSpPr>
      <dsp:spPr>
        <a:xfrm>
          <a:off x="71269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Verificación de Integridad.</a:t>
          </a:r>
          <a:endParaRPr lang="en-US" sz="1600" kern="1200"/>
        </a:p>
      </dsp:txBody>
      <dsp:txXfrm>
        <a:off x="7126903" y="2106628"/>
        <a:ext cx="1515234" cy="606093"/>
      </dsp:txXfrm>
    </dsp:sp>
    <dsp:sp modelId="{1F38650B-CFC7-4E9C-8678-8154BF4CAC17}">
      <dsp:nvSpPr>
        <dsp:cNvPr id="0" name=""/>
        <dsp:cNvSpPr/>
      </dsp:nvSpPr>
      <dsp:spPr>
        <a:xfrm>
          <a:off x="9323993" y="1190575"/>
          <a:ext cx="681855" cy="6818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6F800-ED74-4647-B204-971E03CC744F}">
      <dsp:nvSpPr>
        <dsp:cNvPr id="0" name=""/>
        <dsp:cNvSpPr/>
      </dsp:nvSpPr>
      <dsp:spPr>
        <a:xfrm>
          <a:off x="8907304"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Diseño Experimental y Simulación.</a:t>
          </a:r>
          <a:endParaRPr lang="en-US" sz="1600" kern="1200"/>
        </a:p>
      </dsp:txBody>
      <dsp:txXfrm>
        <a:off x="8907304" y="2106628"/>
        <a:ext cx="1515234" cy="6060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508B4-CC16-4577-9D14-757953AF99CC}" type="datetimeFigureOut">
              <a:rPr lang="es-CO" smtClean="0"/>
              <a:t>23/09/2025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87175-FB18-441C-9B1F-3675A8BECB4B}" type="slidenum">
              <a:rPr lang="es-CO" smtClean="0"/>
              <a:t>‹Nº›</a:t>
            </a:fld>
            <a:endParaRPr lang="es-CO"/>
          </a:p>
        </p:txBody>
      </p:sp>
    </p:spTree>
    <p:extLst>
      <p:ext uri="{BB962C8B-B14F-4D97-AF65-F5344CB8AC3E}">
        <p14:creationId xmlns:p14="http://schemas.microsoft.com/office/powerpoint/2010/main" val="34831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E087175-FB18-441C-9B1F-3675A8BECB4B}" type="slidenum">
              <a:rPr lang="es-CO" smtClean="0"/>
              <a:t>8</a:t>
            </a:fld>
            <a:endParaRPr lang="es-CO"/>
          </a:p>
        </p:txBody>
      </p:sp>
    </p:spTree>
    <p:extLst>
      <p:ext uri="{BB962C8B-B14F-4D97-AF65-F5344CB8AC3E}">
        <p14:creationId xmlns:p14="http://schemas.microsoft.com/office/powerpoint/2010/main" val="71875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4034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8028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24327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474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03713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2909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11190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90930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6587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4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9/23/2025</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0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9/23/2025</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‹Nº›</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8557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svg"/><Relationship Id="rId7" Type="http://schemas.openxmlformats.org/officeDocument/2006/relationships/diagramColors" Target="../diagrams/colors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8.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2.xml.rels><?xml version="1.0" encoding="UTF-8" standalone="yes"?>
<Relationships xmlns="http://schemas.openxmlformats.org/package/2006/relationships"><Relationship Id="rId3" Type="http://schemas.openxmlformats.org/officeDocument/2006/relationships/hyperlink" Target="http://www.mieducacionenlinea.net/2017/10/te-interesa-estudiar-administracion-de.html" TargetMode="External"/><Relationship Id="rId2" Type="http://schemas.openxmlformats.org/officeDocument/2006/relationships/image" Target="../media/image158.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pexels.com/photo/bot-cellphone-chat-bot-chatbot-190362/" TargetMode="External"/><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5.xml.rels><?xml version="1.0" encoding="UTF-8" standalone="yes"?>
<Relationships xmlns="http://schemas.openxmlformats.org/package/2006/relationships"><Relationship Id="rId3" Type="http://schemas.openxmlformats.org/officeDocument/2006/relationships/hyperlink" Target="https://www.cam.ac.uk/research/news/can-federated-learning-save-the-world" TargetMode="External"/><Relationship Id="rId2" Type="http://schemas.openxmlformats.org/officeDocument/2006/relationships/image" Target="../media/image184.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8808848-210F-2511-40CD-7A9EA5226996}"/>
              </a:ext>
            </a:extLst>
          </p:cNvPr>
          <p:cNvPicPr>
            <a:picLocks noChangeAspect="1"/>
          </p:cNvPicPr>
          <p:nvPr/>
        </p:nvPicPr>
        <p:blipFill>
          <a:blip r:embed="rId2"/>
          <a:stretch>
            <a:fillRect/>
          </a:stretch>
        </p:blipFill>
        <p:spPr>
          <a:xfrm>
            <a:off x="303991" y="1321063"/>
            <a:ext cx="11584017" cy="5268060"/>
          </a:xfrm>
          <a:prstGeom prst="rect">
            <a:avLst/>
          </a:prstGeom>
        </p:spPr>
      </p:pic>
      <p:sp>
        <p:nvSpPr>
          <p:cNvPr id="2" name="Título 1">
            <a:extLst>
              <a:ext uri="{FF2B5EF4-FFF2-40B4-BE49-F238E27FC236}">
                <a16:creationId xmlns:a16="http://schemas.microsoft.com/office/drawing/2014/main" id="{15DDCC04-59B1-AE0F-F322-0D8E016CFD1A}"/>
              </a:ext>
            </a:extLst>
          </p:cNvPr>
          <p:cNvSpPr>
            <a:spLocks noGrp="1"/>
          </p:cNvSpPr>
          <p:nvPr>
            <p:ph type="title"/>
          </p:nvPr>
        </p:nvSpPr>
        <p:spPr/>
        <p:txBody>
          <a:bodyPr/>
          <a:lstStyle/>
          <a:p>
            <a:pPr algn="ctr"/>
            <a:endParaRPr lang="es-CO" dirty="0"/>
          </a:p>
        </p:txBody>
      </p:sp>
      <p:pic>
        <p:nvPicPr>
          <p:cNvPr id="8" name="Marcador de contenido 7">
            <a:extLst>
              <a:ext uri="{FF2B5EF4-FFF2-40B4-BE49-F238E27FC236}">
                <a16:creationId xmlns:a16="http://schemas.microsoft.com/office/drawing/2014/main" id="{CEC69E19-22DB-8D60-8A92-9D048C85C6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991" y="224328"/>
            <a:ext cx="1738030" cy="17380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818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69F2FE-D795-0721-44AE-48D9D5525846}"/>
              </a:ext>
            </a:extLst>
          </p:cNvPr>
          <p:cNvSpPr>
            <a:spLocks noGrp="1"/>
          </p:cNvSpPr>
          <p:nvPr>
            <p:ph type="title"/>
          </p:nvPr>
        </p:nvSpPr>
        <p:spPr>
          <a:xfrm>
            <a:off x="1461805" y="876300"/>
            <a:ext cx="7605995" cy="1367398"/>
          </a:xfrm>
        </p:spPr>
        <p:txBody>
          <a:bodyPr anchor="b">
            <a:normAutofit/>
          </a:bodyPr>
          <a:lstStyle/>
          <a:p>
            <a:r>
              <a:rPr lang="es-CO" dirty="0"/>
              <a:t>Tipos de Aprendizaje</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B7B73174-C4BB-4D24-CC4B-443FACEE7B15}"/>
              </a:ext>
            </a:extLst>
          </p:cNvPr>
          <p:cNvGraphicFramePr>
            <a:graphicFrameLocks noGrp="1"/>
          </p:cNvGraphicFramePr>
          <p:nvPr>
            <p:ph idx="1"/>
            <p:extLst>
              <p:ext uri="{D42A27DB-BD31-4B8C-83A1-F6EECF244321}">
                <p14:modId xmlns:p14="http://schemas.microsoft.com/office/powerpoint/2010/main" val="4255291526"/>
              </p:ext>
            </p:extLst>
          </p:nvPr>
        </p:nvGraphicFramePr>
        <p:xfrm>
          <a:off x="2220687" y="2589816"/>
          <a:ext cx="8917576" cy="3468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5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172EC-77AE-AE68-6E7C-98C696627C97}"/>
              </a:ext>
            </a:extLst>
          </p:cNvPr>
          <p:cNvSpPr>
            <a:spLocks noGrp="1"/>
          </p:cNvSpPr>
          <p:nvPr>
            <p:ph type="title"/>
          </p:nvPr>
        </p:nvSpPr>
        <p:spPr/>
        <p:txBody>
          <a:bodyPr>
            <a:normAutofit/>
          </a:bodyPr>
          <a:lstStyle/>
          <a:p>
            <a:r>
              <a:rPr lang="en-US" dirty="0" err="1">
                <a:sym typeface="Calibri (MS) Bold"/>
              </a:rPr>
              <a:t>Ejemplos</a:t>
            </a:r>
            <a:r>
              <a:rPr lang="en-US" dirty="0">
                <a:sym typeface="Calibri (MS) Bold"/>
              </a:rPr>
              <a:t> </a:t>
            </a:r>
            <a:r>
              <a:rPr lang="en-US" dirty="0" err="1">
                <a:sym typeface="Calibri (MS) Bold"/>
              </a:rPr>
              <a:t>Aplicados</a:t>
            </a:r>
            <a:r>
              <a:rPr lang="en-US" dirty="0">
                <a:sym typeface="Calibri (MS) Bold"/>
              </a:rPr>
              <a:t> </a:t>
            </a:r>
            <a:r>
              <a:rPr lang="en-US" dirty="0" err="1">
                <a:sym typeface="Calibri (MS) Bold"/>
              </a:rPr>
              <a:t>en</a:t>
            </a:r>
            <a:r>
              <a:rPr lang="en-US" dirty="0">
                <a:sym typeface="Calibri (MS) Bold"/>
              </a:rPr>
              <a:t> </a:t>
            </a:r>
            <a:r>
              <a:rPr lang="en-US" dirty="0" err="1">
                <a:sym typeface="Calibri (MS) Bold"/>
              </a:rPr>
              <a:t>Educación</a:t>
            </a:r>
            <a:endParaRPr lang="es-CO" dirty="0"/>
          </a:p>
        </p:txBody>
      </p:sp>
      <p:graphicFrame>
        <p:nvGraphicFramePr>
          <p:cNvPr id="5" name="Marcador de contenido 2">
            <a:extLst>
              <a:ext uri="{FF2B5EF4-FFF2-40B4-BE49-F238E27FC236}">
                <a16:creationId xmlns:a16="http://schemas.microsoft.com/office/drawing/2014/main" id="{C13478DD-8089-5E9B-0391-904D272DC5D2}"/>
              </a:ext>
            </a:extLst>
          </p:cNvPr>
          <p:cNvGraphicFramePr>
            <a:graphicFrameLocks noGrp="1"/>
          </p:cNvGraphicFramePr>
          <p:nvPr>
            <p:ph idx="1"/>
            <p:extLst>
              <p:ext uri="{D42A27DB-BD31-4B8C-83A1-F6EECF244321}">
                <p14:modId xmlns:p14="http://schemas.microsoft.com/office/powerpoint/2010/main" val="204547709"/>
              </p:ext>
            </p:extLst>
          </p:nvPr>
        </p:nvGraphicFramePr>
        <p:xfrm>
          <a:off x="849759" y="1962358"/>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5D0759-23B1-BD4C-DE9D-C1359E173E63}"/>
              </a:ext>
            </a:extLst>
          </p:cNvPr>
          <p:cNvSpPr>
            <a:spLocks noGrp="1"/>
          </p:cNvSpPr>
          <p:nvPr>
            <p:ph type="title"/>
          </p:nvPr>
        </p:nvSpPr>
        <p:spPr>
          <a:xfrm>
            <a:off x="764593" y="895440"/>
            <a:ext cx="4569407" cy="1560083"/>
          </a:xfrm>
        </p:spPr>
        <p:txBody>
          <a:bodyPr>
            <a:normAutofit/>
          </a:bodyPr>
          <a:lstStyle/>
          <a:p>
            <a:pPr>
              <a:lnSpc>
                <a:spcPct val="90000"/>
              </a:lnSpc>
            </a:pPr>
            <a:r>
              <a:rPr lang="es-CO" sz="3400" dirty="0"/>
              <a:t>Deep </a:t>
            </a:r>
            <a:r>
              <a:rPr lang="es-CO" sz="3400" dirty="0" err="1"/>
              <a:t>Learning</a:t>
            </a:r>
            <a:r>
              <a:rPr lang="es-CO" sz="3400" dirty="0"/>
              <a:t> (Aprendizaje Profundo): </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FFA40B8-73DF-FD68-E0A6-8D593D177A67}"/>
              </a:ext>
            </a:extLst>
          </p:cNvPr>
          <p:cNvSpPr>
            <a:spLocks noGrp="1"/>
          </p:cNvSpPr>
          <p:nvPr>
            <p:ph idx="1"/>
          </p:nvPr>
        </p:nvSpPr>
        <p:spPr>
          <a:xfrm>
            <a:off x="1570033" y="2753546"/>
            <a:ext cx="3746928" cy="3402555"/>
          </a:xfrm>
        </p:spPr>
        <p:txBody>
          <a:bodyPr anchor="t">
            <a:normAutofit/>
          </a:bodyPr>
          <a:lstStyle/>
          <a:p>
            <a:pPr marL="0" indent="0" algn="just">
              <a:buNone/>
            </a:pPr>
            <a:r>
              <a:rPr lang="es-CO" dirty="0"/>
              <a:t>Es una subrama del Machine </a:t>
            </a:r>
            <a:r>
              <a:rPr lang="es-CO" dirty="0" err="1"/>
              <a:t>Learning</a:t>
            </a:r>
            <a:r>
              <a:rPr lang="es-CO" dirty="0"/>
              <a:t> que utiliza redes neuronales artificiales de múltiples capas para procesar grandes cantidades de datos de manera más compleja.</a:t>
            </a:r>
          </a:p>
        </p:txBody>
      </p:sp>
      <p:pic>
        <p:nvPicPr>
          <p:cNvPr id="5" name="Picture 4" descr="3D white lines connected with dots">
            <a:extLst>
              <a:ext uri="{FF2B5EF4-FFF2-40B4-BE49-F238E27FC236}">
                <a16:creationId xmlns:a16="http://schemas.microsoft.com/office/drawing/2014/main" id="{91D174C5-E31B-DB62-038B-72658A4E9745}"/>
              </a:ext>
            </a:extLst>
          </p:cNvPr>
          <p:cNvPicPr>
            <a:picLocks noChangeAspect="1"/>
          </p:cNvPicPr>
          <p:nvPr/>
        </p:nvPicPr>
        <p:blipFill>
          <a:blip r:embed="rId2"/>
          <a:srcRect l="33752" r="12947"/>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05345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6BC0AC-551C-A3F8-396A-FA5D8F6C8BCA}"/>
              </a:ext>
            </a:extLst>
          </p:cNvPr>
          <p:cNvSpPr>
            <a:spLocks noGrp="1"/>
          </p:cNvSpPr>
          <p:nvPr>
            <p:ph type="title"/>
          </p:nvPr>
        </p:nvSpPr>
        <p:spPr>
          <a:xfrm>
            <a:off x="4477771" y="895440"/>
            <a:ext cx="6037830" cy="1540783"/>
          </a:xfrm>
        </p:spPr>
        <p:txBody>
          <a:bodyPr>
            <a:normAutofit/>
          </a:bodyPr>
          <a:lstStyle/>
          <a:p>
            <a:r>
              <a:rPr lang="es-CO" dirty="0"/>
              <a:t>Redes Neuronales Artificiales</a:t>
            </a:r>
          </a:p>
        </p:txBody>
      </p:sp>
      <p:pic>
        <p:nvPicPr>
          <p:cNvPr id="7" name="Graphic 6" descr="Cerebro">
            <a:extLst>
              <a:ext uri="{FF2B5EF4-FFF2-40B4-BE49-F238E27FC236}">
                <a16:creationId xmlns:a16="http://schemas.microsoft.com/office/drawing/2014/main" id="{DEC47127-E088-DCB0-C6DD-2CA59F7CDE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30"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1" name="Marcador de contenido 2">
            <a:extLst>
              <a:ext uri="{FF2B5EF4-FFF2-40B4-BE49-F238E27FC236}">
                <a16:creationId xmlns:a16="http://schemas.microsoft.com/office/drawing/2014/main" id="{2DD94089-F585-1A81-0A6C-9ABDC90F724B}"/>
              </a:ext>
            </a:extLst>
          </p:cNvPr>
          <p:cNvGraphicFramePr>
            <a:graphicFrameLocks noGrp="1"/>
          </p:cNvGraphicFramePr>
          <p:nvPr>
            <p:ph idx="1"/>
          </p:nvPr>
        </p:nvGraphicFramePr>
        <p:xfrm>
          <a:off x="5207521" y="2710544"/>
          <a:ext cx="5369231" cy="3428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751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623682D-E942-552A-C28C-3B352C8F6FB2}"/>
              </a:ext>
            </a:extLst>
          </p:cNvPr>
          <p:cNvSpPr>
            <a:spLocks noGrp="1"/>
          </p:cNvSpPr>
          <p:nvPr>
            <p:ph type="title"/>
          </p:nvPr>
        </p:nvSpPr>
        <p:spPr>
          <a:xfrm>
            <a:off x="1457145" y="1799771"/>
            <a:ext cx="3374701" cy="1848491"/>
          </a:xfrm>
        </p:spPr>
        <p:txBody>
          <a:bodyPr vert="horz" lIns="91440" tIns="45720" rIns="91440" bIns="45720" rtlCol="0" anchor="b">
            <a:normAutofit/>
          </a:bodyPr>
          <a:lstStyle/>
          <a:p>
            <a:pPr algn="ctr">
              <a:lnSpc>
                <a:spcPct val="90000"/>
              </a:lnSpc>
            </a:pPr>
            <a:r>
              <a:rPr lang="en-US" sz="4100"/>
              <a:t>Arquitectura Redes Neuronales</a:t>
            </a:r>
          </a:p>
        </p:txBody>
      </p:sp>
      <p:cxnSp>
        <p:nvCxnSpPr>
          <p:cNvPr id="1037" name="Straight Connector 1036">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026" name="Picture 2" descr="Deep Learning, redes neuronales y visión artificial | LIS Data Solutions">
            <a:extLst>
              <a:ext uri="{FF2B5EF4-FFF2-40B4-BE49-F238E27FC236}">
                <a16:creationId xmlns:a16="http://schemas.microsoft.com/office/drawing/2014/main" id="{6BB0AD1F-59DF-A9DE-FCCC-C49FE12295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88990" y="2066756"/>
            <a:ext cx="4988610" cy="278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30DB59-03A9-8163-5AA5-DFD1A46BA0A5}"/>
              </a:ext>
            </a:extLst>
          </p:cNvPr>
          <p:cNvSpPr>
            <a:spLocks noGrp="1"/>
          </p:cNvSpPr>
          <p:nvPr>
            <p:ph type="title"/>
          </p:nvPr>
        </p:nvSpPr>
        <p:spPr>
          <a:xfrm>
            <a:off x="629175" y="3715658"/>
            <a:ext cx="3405579" cy="2190192"/>
          </a:xfrm>
        </p:spPr>
        <p:txBody>
          <a:bodyPr anchor="t">
            <a:normAutofit/>
          </a:bodyPr>
          <a:lstStyle/>
          <a:p>
            <a:pPr algn="r"/>
            <a:r>
              <a:rPr lang="es-CO" dirty="0"/>
              <a:t>Diferencia DL -ML</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0C3610-50D7-AAF1-BC77-E395F74F9F57}"/>
              </a:ext>
            </a:extLst>
          </p:cNvPr>
          <p:cNvGraphicFramePr>
            <a:graphicFrameLocks noGrp="1"/>
          </p:cNvGraphicFramePr>
          <p:nvPr>
            <p:ph idx="1"/>
            <p:extLst>
              <p:ext uri="{D42A27DB-BD31-4B8C-83A1-F6EECF244321}">
                <p14:modId xmlns:p14="http://schemas.microsoft.com/office/powerpoint/2010/main" val="24423921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0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4C5B0A-64E9-CE4A-E99B-EF8E81945E01}"/>
              </a:ext>
            </a:extLst>
          </p:cNvPr>
          <p:cNvSpPr>
            <a:spLocks noGrp="1"/>
          </p:cNvSpPr>
          <p:nvPr>
            <p:ph type="title"/>
          </p:nvPr>
        </p:nvSpPr>
        <p:spPr>
          <a:xfrm>
            <a:off x="849760" y="837032"/>
            <a:ext cx="10427840" cy="1086056"/>
          </a:xfrm>
        </p:spPr>
        <p:txBody>
          <a:bodyPr>
            <a:normAutofit/>
          </a:bodyPr>
          <a:lstStyle/>
          <a:p>
            <a:r>
              <a:rPr lang="es-CO" sz="4100" dirty="0"/>
              <a:t>Procesamiento del Lenguaje Natural (PLN):</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8" name="Marcador de contenido 2">
            <a:extLst>
              <a:ext uri="{FF2B5EF4-FFF2-40B4-BE49-F238E27FC236}">
                <a16:creationId xmlns:a16="http://schemas.microsoft.com/office/drawing/2014/main" id="{6ECA3EBC-F6CC-3260-12BE-C0CEAEF130F2}"/>
              </a:ext>
            </a:extLst>
          </p:cNvPr>
          <p:cNvGraphicFramePr>
            <a:graphicFrameLocks noGrp="1"/>
          </p:cNvGraphicFramePr>
          <p:nvPr>
            <p:ph idx="1"/>
          </p:nvPr>
        </p:nvGraphicFramePr>
        <p:xfrm>
          <a:off x="6096000" y="2554420"/>
          <a:ext cx="5181600" cy="3598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FD214100-1FC6-E498-1C8E-C3A8973CDEAF}"/>
              </a:ext>
            </a:extLst>
          </p:cNvPr>
          <p:cNvSpPr txBox="1"/>
          <p:nvPr/>
        </p:nvSpPr>
        <p:spPr>
          <a:xfrm>
            <a:off x="1190173" y="2690336"/>
            <a:ext cx="4180114" cy="1477328"/>
          </a:xfrm>
          <a:prstGeom prst="rect">
            <a:avLst/>
          </a:prstGeom>
          <a:noFill/>
        </p:spPr>
        <p:txBody>
          <a:bodyPr wrap="square" rtlCol="0">
            <a:spAutoFit/>
          </a:bodyPr>
          <a:lstStyle/>
          <a:p>
            <a:pPr algn="just"/>
            <a:r>
              <a:rPr lang="es-CO" dirty="0"/>
              <a:t>El PLN es el campo de la IA que permite a las computadoras entender, interpretar y generar lenguaje humano de una manera útil. </a:t>
            </a:r>
          </a:p>
          <a:p>
            <a:endParaRPr lang="es-CO" dirty="0"/>
          </a:p>
        </p:txBody>
      </p:sp>
    </p:spTree>
    <p:extLst>
      <p:ext uri="{BB962C8B-B14F-4D97-AF65-F5344CB8AC3E}">
        <p14:creationId xmlns:p14="http://schemas.microsoft.com/office/powerpoint/2010/main" val="14358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F22D8-40DC-D150-9202-B1ACBCF50ADC}"/>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2400" dirty="0"/>
              <a:t>La IA como Aliado, No Reemplazo Rompiendo Mitos sobre la IA en Educación:</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BDF0BCF-6C41-48E6-B705-873D82A08DF3}"/>
              </a:ext>
            </a:extLst>
          </p:cNvPr>
          <p:cNvGraphicFramePr>
            <a:graphicFrameLocks noGrp="1"/>
          </p:cNvGraphicFramePr>
          <p:nvPr>
            <p:ph idx="1"/>
            <p:extLst>
              <p:ext uri="{D42A27DB-BD31-4B8C-83A1-F6EECF244321}">
                <p14:modId xmlns:p14="http://schemas.microsoft.com/office/powerpoint/2010/main" val="3811724557"/>
              </p:ext>
            </p:extLst>
          </p:nvPr>
        </p:nvGraphicFramePr>
        <p:xfrm>
          <a:off x="5334000" y="876300"/>
          <a:ext cx="59435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32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0872B9-FA2B-5B5C-68F4-F65542BD80F0}"/>
              </a:ext>
            </a:extLst>
          </p:cNvPr>
          <p:cNvSpPr>
            <a:spLocks noGrp="1"/>
          </p:cNvSpPr>
          <p:nvPr>
            <p:ph type="title"/>
          </p:nvPr>
        </p:nvSpPr>
        <p:spPr/>
        <p:txBody>
          <a:bodyPr>
            <a:normAutofit fontScale="90000"/>
          </a:bodyPr>
          <a:lstStyle/>
          <a:p>
            <a:r>
              <a:rPr lang="es-CO" dirty="0"/>
              <a:t>Áreas de Mayor Impacto de la IA en el Aula:</a:t>
            </a:r>
          </a:p>
        </p:txBody>
      </p:sp>
      <p:graphicFrame>
        <p:nvGraphicFramePr>
          <p:cNvPr id="5" name="Marcador de contenido 2">
            <a:extLst>
              <a:ext uri="{FF2B5EF4-FFF2-40B4-BE49-F238E27FC236}">
                <a16:creationId xmlns:a16="http://schemas.microsoft.com/office/drawing/2014/main" id="{8F0121FA-90C3-E14D-D739-5051254522CD}"/>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D4157-C1B3-0C6B-1D57-2DD285C70B5E}"/>
              </a:ext>
            </a:extLst>
          </p:cNvPr>
          <p:cNvSpPr>
            <a:spLocks noGrp="1"/>
          </p:cNvSpPr>
          <p:nvPr>
            <p:ph type="title"/>
          </p:nvPr>
        </p:nvSpPr>
        <p:spPr/>
        <p:txBody>
          <a:bodyPr>
            <a:normAutofit fontScale="90000"/>
          </a:bodyPr>
          <a:lstStyle/>
          <a:p>
            <a:r>
              <a:rPr lang="es-CO" dirty="0"/>
              <a:t>Áreas de Mayor Impacto en la Investigación:</a:t>
            </a:r>
          </a:p>
        </p:txBody>
      </p:sp>
      <p:graphicFrame>
        <p:nvGraphicFramePr>
          <p:cNvPr id="5" name="Marcador de contenido 2">
            <a:extLst>
              <a:ext uri="{FF2B5EF4-FFF2-40B4-BE49-F238E27FC236}">
                <a16:creationId xmlns:a16="http://schemas.microsoft.com/office/drawing/2014/main" id="{3B3F7CA4-5C4D-9613-8D40-B9A29713764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71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F7ED22D2-6EDD-6127-0479-44B16EEBF9AF}"/>
              </a:ext>
            </a:extLst>
          </p:cNvPr>
          <p:cNvPicPr>
            <a:picLocks noChangeAspect="1"/>
          </p:cNvPicPr>
          <p:nvPr/>
        </p:nvPicPr>
        <p:blipFill>
          <a:blip r:embed="rId2"/>
          <a:srcRect t="8308" b="1692"/>
          <a:stretch>
            <a:fillRect/>
          </a:stretch>
        </p:blipFill>
        <p:spPr>
          <a:xfrm>
            <a:off x="20" y="-1"/>
            <a:ext cx="12191979" cy="6858000"/>
          </a:xfrm>
          <a:prstGeom prst="rect">
            <a:avLst/>
          </a:prstGeom>
        </p:spPr>
      </p:pic>
      <p:sp>
        <p:nvSpPr>
          <p:cNvPr id="18" name="Rectangle 1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D4283B-D5A6-313A-51A8-BEF971F335A8}"/>
              </a:ext>
            </a:extLst>
          </p:cNvPr>
          <p:cNvSpPr>
            <a:spLocks noGrp="1"/>
          </p:cNvSpPr>
          <p:nvPr>
            <p:ph type="ctrTitle"/>
          </p:nvPr>
        </p:nvSpPr>
        <p:spPr>
          <a:xfrm>
            <a:off x="829876" y="640027"/>
            <a:ext cx="10447724" cy="1030880"/>
          </a:xfrm>
        </p:spPr>
        <p:txBody>
          <a:bodyPr anchor="b">
            <a:normAutofit/>
          </a:bodyPr>
          <a:lstStyle/>
          <a:p>
            <a:r>
              <a:rPr lang="es-CO" sz="4400" dirty="0">
                <a:solidFill>
                  <a:srgbClr val="FFFFFF"/>
                </a:solidFill>
              </a:rPr>
              <a:t>Enfoque Practico de la IA en la Docencia</a:t>
            </a:r>
          </a:p>
        </p:txBody>
      </p:sp>
      <p:sp>
        <p:nvSpPr>
          <p:cNvPr id="3" name="Subtítulo 2">
            <a:extLst>
              <a:ext uri="{FF2B5EF4-FFF2-40B4-BE49-F238E27FC236}">
                <a16:creationId xmlns:a16="http://schemas.microsoft.com/office/drawing/2014/main" id="{84739D6E-09DB-6270-4F56-189D18D5F452}"/>
              </a:ext>
            </a:extLst>
          </p:cNvPr>
          <p:cNvSpPr>
            <a:spLocks noGrp="1"/>
          </p:cNvSpPr>
          <p:nvPr>
            <p:ph type="subTitle" idx="1"/>
          </p:nvPr>
        </p:nvSpPr>
        <p:spPr>
          <a:xfrm>
            <a:off x="978042" y="2002262"/>
            <a:ext cx="10381316" cy="464358"/>
          </a:xfrm>
        </p:spPr>
        <p:txBody>
          <a:bodyPr anchor="ctr">
            <a:normAutofit/>
          </a:bodyPr>
          <a:lstStyle/>
          <a:p>
            <a:pPr algn="r"/>
            <a:r>
              <a:rPr lang="es-CO" dirty="0">
                <a:solidFill>
                  <a:srgbClr val="FFFFFF"/>
                </a:solidFill>
              </a:rPr>
              <a:t>Andres Triana</a:t>
            </a:r>
          </a:p>
        </p:txBody>
      </p:sp>
      <p:cxnSp>
        <p:nvCxnSpPr>
          <p:cNvPr id="20" name="Straight Connector 1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1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EA3B72-F8BC-5348-F2CF-7177AEC06D1E}"/>
              </a:ext>
            </a:extLst>
          </p:cNvPr>
          <p:cNvSpPr>
            <a:spLocks noGrp="1"/>
          </p:cNvSpPr>
          <p:nvPr>
            <p:ph type="title"/>
          </p:nvPr>
        </p:nvSpPr>
        <p:spPr>
          <a:xfrm>
            <a:off x="4477770" y="876300"/>
            <a:ext cx="6799829" cy="1511714"/>
          </a:xfrm>
        </p:spPr>
        <p:txBody>
          <a:bodyPr>
            <a:normAutofit/>
          </a:bodyPr>
          <a:lstStyle/>
          <a:p>
            <a:r>
              <a:rPr lang="es-CO" sz="4100" dirty="0"/>
              <a:t>Cómo funcionan los modelos de PLN como </a:t>
            </a:r>
            <a:r>
              <a:rPr lang="es-CO" sz="4100" dirty="0" err="1"/>
              <a:t>ChatGPT</a:t>
            </a:r>
            <a:endParaRPr lang="es-CO" sz="4100" dirty="0"/>
          </a:p>
        </p:txBody>
      </p:sp>
      <p:pic>
        <p:nvPicPr>
          <p:cNvPr id="5" name="Picture 4">
            <a:extLst>
              <a:ext uri="{FF2B5EF4-FFF2-40B4-BE49-F238E27FC236}">
                <a16:creationId xmlns:a16="http://schemas.microsoft.com/office/drawing/2014/main" id="{254B546E-4403-AED7-8552-F646543599B5}"/>
              </a:ext>
            </a:extLst>
          </p:cNvPr>
          <p:cNvPicPr>
            <a:picLocks noChangeAspect="1"/>
          </p:cNvPicPr>
          <p:nvPr/>
        </p:nvPicPr>
        <p:blipFill>
          <a:blip r:embed="rId2"/>
          <a:srcRect l="41420" r="26741" b="-2"/>
          <a:stretch>
            <a:fillRect/>
          </a:stretch>
        </p:blipFill>
        <p:spPr>
          <a:xfrm>
            <a:off x="95250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cxnSp>
        <p:nvCxnSpPr>
          <p:cNvPr id="18" name="Straight Connector 17">
            <a:extLst>
              <a:ext uri="{FF2B5EF4-FFF2-40B4-BE49-F238E27FC236}">
                <a16:creationId xmlns:a16="http://schemas.microsoft.com/office/drawing/2014/main" id="{62375961-B15F-47AE-9A79-5883D42CF8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8B93E88-39AE-366C-AA17-491337B0998C}"/>
              </a:ext>
            </a:extLst>
          </p:cNvPr>
          <p:cNvSpPr>
            <a:spLocks noGrp="1"/>
          </p:cNvSpPr>
          <p:nvPr>
            <p:ph idx="1"/>
          </p:nvPr>
        </p:nvSpPr>
        <p:spPr>
          <a:xfrm>
            <a:off x="5207521" y="2629610"/>
            <a:ext cx="6070077" cy="3509530"/>
          </a:xfrm>
        </p:spPr>
        <p:txBody>
          <a:bodyPr anchor="b">
            <a:normAutofit/>
          </a:bodyPr>
          <a:lstStyle/>
          <a:p>
            <a:pPr marL="0" indent="0">
              <a:lnSpc>
                <a:spcPct val="110000"/>
              </a:lnSpc>
              <a:buNone/>
            </a:pPr>
            <a:r>
              <a:rPr lang="es-CO" sz="1600" dirty="0"/>
              <a:t>Un modelo como </a:t>
            </a:r>
            <a:r>
              <a:rPr lang="es-CO" sz="1600" dirty="0" err="1"/>
              <a:t>ChatGPT</a:t>
            </a:r>
            <a:r>
              <a:rPr lang="es-CO" sz="1600" dirty="0"/>
              <a:t> pertenece a la familia de los Transformers, una arquitectura de Deep </a:t>
            </a:r>
            <a:r>
              <a:rPr lang="es-CO" sz="1600" dirty="0" err="1"/>
              <a:t>Learning</a:t>
            </a:r>
            <a:r>
              <a:rPr lang="es-CO" sz="1600" dirty="0"/>
              <a:t> que ha revolucionado el Procesamiento del Lenguaje Natural. Su funcionamiento se puede entender en tres grandes pasos: </a:t>
            </a:r>
          </a:p>
          <a:p>
            <a:pPr marL="0" indent="0">
              <a:lnSpc>
                <a:spcPct val="110000"/>
              </a:lnSpc>
              <a:buNone/>
            </a:pPr>
            <a:endParaRPr lang="es-CO" sz="1600" dirty="0"/>
          </a:p>
        </p:txBody>
      </p:sp>
    </p:spTree>
    <p:extLst>
      <p:ext uri="{BB962C8B-B14F-4D97-AF65-F5344CB8AC3E}">
        <p14:creationId xmlns:p14="http://schemas.microsoft.com/office/powerpoint/2010/main" val="24752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BE0329-EDC4-9F90-1310-7E7EE90017B5}"/>
              </a:ext>
            </a:extLst>
          </p:cNvPr>
          <p:cNvSpPr>
            <a:spLocks noGrp="1"/>
          </p:cNvSpPr>
          <p:nvPr>
            <p:ph type="title"/>
          </p:nvPr>
        </p:nvSpPr>
        <p:spPr>
          <a:xfrm>
            <a:off x="849760" y="876302"/>
            <a:ext cx="10427840" cy="1086056"/>
          </a:xfrm>
        </p:spPr>
        <p:txBody>
          <a:bodyPr>
            <a:normAutofit/>
          </a:bodyPr>
          <a:lstStyle/>
          <a:p>
            <a:pPr>
              <a:lnSpc>
                <a:spcPct val="90000"/>
              </a:lnSpc>
            </a:pPr>
            <a:r>
              <a:rPr lang="es-CO" sz="3700" dirty="0"/>
              <a:t>1. Entrenamiento con grandes volúmenes de texto</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F7003D7-9D67-4A28-049A-F044890EB3D6}"/>
              </a:ext>
            </a:extLst>
          </p:cNvPr>
          <p:cNvGraphicFramePr>
            <a:graphicFrameLocks noGrp="1"/>
          </p:cNvGraphicFramePr>
          <p:nvPr>
            <p:ph idx="1"/>
            <p:extLst>
              <p:ext uri="{D42A27DB-BD31-4B8C-83A1-F6EECF244321}">
                <p14:modId xmlns:p14="http://schemas.microsoft.com/office/powerpoint/2010/main" val="1641467534"/>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6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5C379C7-3A49-8955-5C0C-906AA9E6590A}"/>
              </a:ext>
            </a:extLst>
          </p:cNvPr>
          <p:cNvSpPr>
            <a:spLocks noGrp="1"/>
          </p:cNvSpPr>
          <p:nvPr>
            <p:ph type="title"/>
          </p:nvPr>
        </p:nvSpPr>
        <p:spPr>
          <a:xfrm>
            <a:off x="849760" y="876302"/>
            <a:ext cx="10427840" cy="1086056"/>
          </a:xfrm>
        </p:spPr>
        <p:txBody>
          <a:bodyPr>
            <a:normAutofit/>
          </a:bodyPr>
          <a:lstStyle/>
          <a:p>
            <a:r>
              <a:rPr lang="es-CO" dirty="0"/>
              <a:t>2. Cómo busca la información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3F61B966-64CF-AEFD-8998-C558D9ABA686}"/>
              </a:ext>
            </a:extLst>
          </p:cNvPr>
          <p:cNvGraphicFramePr>
            <a:graphicFrameLocks noGrp="1"/>
          </p:cNvGraphicFramePr>
          <p:nvPr>
            <p:ph idx="1"/>
            <p:extLst>
              <p:ext uri="{D42A27DB-BD31-4B8C-83A1-F6EECF244321}">
                <p14:modId xmlns:p14="http://schemas.microsoft.com/office/powerpoint/2010/main" val="64372947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B13A93-4F07-06BB-FF3A-CBA6F735B9E0}"/>
              </a:ext>
            </a:extLst>
          </p:cNvPr>
          <p:cNvSpPr>
            <a:spLocks noGrp="1"/>
          </p:cNvSpPr>
          <p:nvPr>
            <p:ph type="title"/>
          </p:nvPr>
        </p:nvSpPr>
        <p:spPr>
          <a:xfrm>
            <a:off x="849760" y="876302"/>
            <a:ext cx="10427840" cy="1086056"/>
          </a:xfrm>
        </p:spPr>
        <p:txBody>
          <a:bodyPr>
            <a:normAutofit/>
          </a:bodyPr>
          <a:lstStyle/>
          <a:p>
            <a:r>
              <a:rPr lang="es-CO" dirty="0"/>
              <a:t>3. Cómo genera las respuestas</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DCB233A3-E6ED-1C6F-DFEC-443D5CE40672}"/>
              </a:ext>
            </a:extLst>
          </p:cNvPr>
          <p:cNvGraphicFramePr>
            <a:graphicFrameLocks noGrp="1"/>
          </p:cNvGraphicFramePr>
          <p:nvPr>
            <p:ph idx="1"/>
            <p:extLst>
              <p:ext uri="{D42A27DB-BD31-4B8C-83A1-F6EECF244321}">
                <p14:modId xmlns:p14="http://schemas.microsoft.com/office/powerpoint/2010/main" val="316637408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0410A4-7B11-E492-D135-115B2049B8DD}"/>
              </a:ext>
            </a:extLst>
          </p:cNvPr>
          <p:cNvSpPr>
            <a:spLocks noGrp="1"/>
          </p:cNvSpPr>
          <p:nvPr>
            <p:ph type="title"/>
          </p:nvPr>
        </p:nvSpPr>
        <p:spPr>
          <a:xfrm>
            <a:off x="849760" y="876302"/>
            <a:ext cx="10427840" cy="1086056"/>
          </a:xfrm>
        </p:spPr>
        <p:txBody>
          <a:bodyPr>
            <a:normAutofit/>
          </a:bodyPr>
          <a:lstStyle/>
          <a:p>
            <a:r>
              <a:rPr lang="es-CO" dirty="0"/>
              <a:t>Analogía para educación: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A7C8687-226E-8D8A-0CFF-C8353A0AB214}"/>
              </a:ext>
            </a:extLst>
          </p:cNvPr>
          <p:cNvGraphicFramePr>
            <a:graphicFrameLocks noGrp="1"/>
          </p:cNvGraphicFramePr>
          <p:nvPr>
            <p:ph idx="1"/>
            <p:extLst>
              <p:ext uri="{D42A27DB-BD31-4B8C-83A1-F6EECF244321}">
                <p14:modId xmlns:p14="http://schemas.microsoft.com/office/powerpoint/2010/main" val="301451219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1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19FF3C2C-7833-BCDB-C024-983A0F66FB86}"/>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9E852B-5D81-CBA6-A34A-7457B6F5340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1</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0CD237-6EDB-93D2-EE6F-DAE98EE1051B}"/>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3400" dirty="0" err="1"/>
              <a:t>Prompt</a:t>
            </a:r>
            <a:r>
              <a:rPr lang="es-CO" sz="3400" dirty="0"/>
              <a:t> </a:t>
            </a:r>
            <a:r>
              <a:rPr lang="es-CO" sz="3400" dirty="0" err="1"/>
              <a:t>Engineering</a:t>
            </a:r>
            <a:r>
              <a:rPr lang="es-CO" sz="3400" dirty="0"/>
              <a:t> – Arte del </a:t>
            </a:r>
            <a:r>
              <a:rPr lang="es-CO" sz="3400" dirty="0" err="1"/>
              <a:t>Prompt</a:t>
            </a:r>
            <a:endParaRPr lang="es-CO" sz="3400" dirty="0"/>
          </a:p>
        </p:txBody>
      </p:sp>
      <p:cxnSp>
        <p:nvCxnSpPr>
          <p:cNvPr id="15"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AC2EAAAE-854D-544C-88A0-5FD0F78E9C92}"/>
              </a:ext>
            </a:extLst>
          </p:cNvPr>
          <p:cNvSpPr>
            <a:spLocks noGrp="1" noChangeArrowheads="1"/>
          </p:cNvSpPr>
          <p:nvPr>
            <p:ph idx="1"/>
          </p:nvPr>
        </p:nvSpPr>
        <p:spPr bwMode="auto">
          <a:xfrm>
            <a:off x="5227977" y="876300"/>
            <a:ext cx="5608565" cy="5181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eaLnBrk="0" fontAlgn="base" hangingPunct="0">
              <a:spcBef>
                <a:spcPct val="0"/>
              </a:spcBef>
              <a:spcAft>
                <a:spcPts val="600"/>
              </a:spcAft>
              <a:buSzTx/>
            </a:pPr>
            <a:r>
              <a:rPr lang="es-CO" altLang="es-CO" dirty="0"/>
              <a:t>¿Qué es un </a:t>
            </a:r>
            <a:r>
              <a:rPr lang="es-CO" altLang="es-CO" dirty="0" err="1"/>
              <a:t>Prompt</a:t>
            </a:r>
            <a:r>
              <a:rPr lang="es-CO" altLang="es-CO" dirty="0"/>
              <a:t> y por qué es crucial?</a:t>
            </a:r>
          </a:p>
          <a:p>
            <a:pPr eaLnBrk="0" fontAlgn="base" hangingPunct="0">
              <a:spcBef>
                <a:spcPct val="0"/>
              </a:spcBef>
              <a:spcAft>
                <a:spcPts val="600"/>
              </a:spcAft>
              <a:buSzTx/>
            </a:pPr>
            <a:r>
              <a:rPr lang="es-CO" altLang="es-CO" dirty="0"/>
              <a:t>Principio “</a:t>
            </a:r>
            <a:r>
              <a:rPr lang="es-CO" altLang="es-CO" dirty="0" err="1"/>
              <a:t>Garbage</a:t>
            </a:r>
            <a:r>
              <a:rPr lang="es-CO" altLang="es-CO" dirty="0"/>
              <a:t> In, </a:t>
            </a:r>
            <a:r>
              <a:rPr lang="es-CO" altLang="es-CO" dirty="0" err="1"/>
              <a:t>Garbage</a:t>
            </a:r>
            <a:r>
              <a:rPr lang="es-CO" altLang="es-CO" dirty="0"/>
              <a:t> </a:t>
            </a:r>
            <a:r>
              <a:rPr lang="es-CO" altLang="es-CO" dirty="0" err="1"/>
              <a:t>Out</a:t>
            </a:r>
            <a:r>
              <a:rPr lang="es-CO" altLang="es-CO" dirty="0"/>
              <a:t>”</a:t>
            </a:r>
          </a:p>
          <a:p>
            <a:pPr eaLnBrk="0" fontAlgn="base" hangingPunct="0">
              <a:spcBef>
                <a:spcPct val="0"/>
              </a:spcBef>
              <a:spcAft>
                <a:spcPts val="600"/>
              </a:spcAft>
              <a:buSzTx/>
            </a:pPr>
            <a:r>
              <a:rPr lang="es-CO" altLang="es-CO" dirty="0"/>
              <a:t>Componentes clave de un </a:t>
            </a:r>
            <a:r>
              <a:rPr lang="es-CO" altLang="es-CO" dirty="0" err="1"/>
              <a:t>Prompt</a:t>
            </a:r>
            <a:r>
              <a:rPr lang="es-CO" altLang="es-CO" dirty="0"/>
              <a:t> efectivo (RTCF)</a:t>
            </a:r>
          </a:p>
          <a:p>
            <a:pPr eaLnBrk="0" fontAlgn="base" hangingPunct="0">
              <a:spcBef>
                <a:spcPct val="0"/>
              </a:spcBef>
              <a:spcAft>
                <a:spcPts val="600"/>
              </a:spcAft>
              <a:buSzTx/>
            </a:pPr>
            <a:r>
              <a:rPr lang="es-CO" altLang="es-CO" dirty="0"/>
              <a:t>Ejemplos de </a:t>
            </a:r>
            <a:r>
              <a:rPr lang="es-CO" altLang="es-CO" dirty="0" err="1"/>
              <a:t>prompts</a:t>
            </a:r>
            <a:r>
              <a:rPr lang="es-CO" altLang="es-CO" dirty="0"/>
              <a:t> malos vs. buenos</a:t>
            </a:r>
          </a:p>
          <a:p>
            <a:pPr eaLnBrk="0" fontAlgn="base" hangingPunct="0">
              <a:spcBef>
                <a:spcPct val="0"/>
              </a:spcBef>
              <a:spcAft>
                <a:spcPts val="600"/>
              </a:spcAft>
              <a:buSzTx/>
            </a:pPr>
            <a:r>
              <a:rPr lang="es-CO" altLang="es-CO" dirty="0"/>
              <a:t>Técnicas avanzadas de </a:t>
            </a:r>
            <a:r>
              <a:rPr lang="es-CO" altLang="es-CO" dirty="0" err="1"/>
              <a:t>Prompt</a:t>
            </a:r>
            <a:r>
              <a:rPr lang="es-CO" altLang="es-CO" dirty="0"/>
              <a:t> </a:t>
            </a:r>
            <a:r>
              <a:rPr lang="es-CO" altLang="es-CO" dirty="0" err="1"/>
              <a:t>Engineering</a:t>
            </a:r>
            <a:endParaRPr lang="es-CO" altLang="es-CO" dirty="0"/>
          </a:p>
          <a:p>
            <a:pPr eaLnBrk="0" fontAlgn="base" hangingPunct="0">
              <a:spcBef>
                <a:spcPct val="0"/>
              </a:spcBef>
              <a:spcAft>
                <a:spcPts val="600"/>
              </a:spcAft>
              <a:buSzTx/>
            </a:pPr>
            <a:r>
              <a:rPr lang="es-CO" altLang="es-CO" dirty="0" err="1"/>
              <a:t>Chain</a:t>
            </a:r>
            <a:r>
              <a:rPr lang="es-CO" altLang="es-CO" dirty="0"/>
              <a:t> </a:t>
            </a:r>
            <a:r>
              <a:rPr lang="es-CO" altLang="es-CO" dirty="0" err="1"/>
              <a:t>of</a:t>
            </a:r>
            <a:r>
              <a:rPr lang="es-CO" altLang="es-CO" dirty="0"/>
              <a:t> </a:t>
            </a:r>
            <a:r>
              <a:rPr lang="es-CO" altLang="es-CO" dirty="0" err="1"/>
              <a:t>Thought</a:t>
            </a:r>
            <a:endParaRPr lang="es-CO" altLang="es-CO" dirty="0"/>
          </a:p>
          <a:p>
            <a:pPr eaLnBrk="0" fontAlgn="base" hangingPunct="0">
              <a:spcBef>
                <a:spcPct val="0"/>
              </a:spcBef>
              <a:spcAft>
                <a:spcPts val="600"/>
              </a:spcAft>
              <a:buSzTx/>
            </a:pPr>
            <a:r>
              <a:rPr lang="es-CO" altLang="es-CO" dirty="0" err="1"/>
              <a:t>Few-Shot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a:t>Role </a:t>
            </a:r>
            <a:r>
              <a:rPr lang="es-CO" altLang="es-CO" dirty="0" err="1"/>
              <a:t>Playing</a:t>
            </a:r>
            <a:endParaRPr lang="es-CO" altLang="es-CO" dirty="0"/>
          </a:p>
          <a:p>
            <a:pPr eaLnBrk="0" fontAlgn="base" hangingPunct="0">
              <a:spcBef>
                <a:spcPct val="0"/>
              </a:spcBef>
              <a:spcAft>
                <a:spcPts val="600"/>
              </a:spcAft>
              <a:buSzTx/>
            </a:pPr>
            <a:r>
              <a:rPr lang="es-CO" altLang="es-CO" dirty="0"/>
              <a:t>Zero-</a:t>
            </a:r>
            <a:r>
              <a:rPr lang="es-CO" altLang="es-CO" dirty="0" err="1"/>
              <a:t>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err="1"/>
              <a:t>Self-Correction</a:t>
            </a:r>
            <a:endParaRPr lang="es-CO" altLang="es-CO" dirty="0"/>
          </a:p>
          <a:p>
            <a:pPr marL="0" marR="0" lvl="0" indent="0" defTabSz="914400" rtl="0" eaLnBrk="0" fontAlgn="base" latinLnBrk="0" hangingPunct="0">
              <a:spcBef>
                <a:spcPct val="0"/>
              </a:spcBef>
              <a:spcAft>
                <a:spcPts val="600"/>
              </a:spcAft>
              <a:buClrTx/>
              <a:buSzTx/>
              <a:buFontTx/>
              <a:buNone/>
              <a:tabLst/>
            </a:pPr>
            <a:endParaRPr kumimoji="0" lang="es-CO" altLang="es-CO"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53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2CDEBC-C976-07DF-259D-38BC7405A475}"/>
              </a:ext>
            </a:extLst>
          </p:cNvPr>
          <p:cNvSpPr>
            <a:spLocks noGrp="1"/>
          </p:cNvSpPr>
          <p:nvPr>
            <p:ph type="title"/>
          </p:nvPr>
        </p:nvSpPr>
        <p:spPr>
          <a:xfrm>
            <a:off x="4477771" y="895440"/>
            <a:ext cx="6037830" cy="1540783"/>
          </a:xfrm>
        </p:spPr>
        <p:txBody>
          <a:bodyPr>
            <a:normAutofit/>
          </a:bodyPr>
          <a:lstStyle/>
          <a:p>
            <a:r>
              <a:rPr lang="es-CO" dirty="0"/>
              <a:t>¿Qué es un </a:t>
            </a:r>
            <a:r>
              <a:rPr lang="es-CO" dirty="0" err="1"/>
              <a:t>Prompt</a:t>
            </a:r>
            <a:r>
              <a:rPr lang="es-CO" dirty="0"/>
              <a:t> y por qué es Crucial?</a:t>
            </a:r>
          </a:p>
        </p:txBody>
      </p:sp>
      <p:pic>
        <p:nvPicPr>
          <p:cNvPr id="7" name="Graphic 6" descr="Aula de clases">
            <a:extLst>
              <a:ext uri="{FF2B5EF4-FFF2-40B4-BE49-F238E27FC236}">
                <a16:creationId xmlns:a16="http://schemas.microsoft.com/office/drawing/2014/main" id="{07FBC549-3F87-089B-D164-F408187F6F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DE2EDA1-DD8B-4AC2-DD9C-4422517C9CF7}"/>
              </a:ext>
            </a:extLst>
          </p:cNvPr>
          <p:cNvSpPr>
            <a:spLocks noGrp="1"/>
          </p:cNvSpPr>
          <p:nvPr>
            <p:ph idx="1"/>
          </p:nvPr>
        </p:nvSpPr>
        <p:spPr>
          <a:xfrm>
            <a:off x="5207521" y="2710544"/>
            <a:ext cx="5369231" cy="3428596"/>
          </a:xfrm>
        </p:spPr>
        <p:txBody>
          <a:bodyPr anchor="b">
            <a:normAutofit/>
          </a:bodyPr>
          <a:lstStyle/>
          <a:p>
            <a:pPr marL="0" indent="0" algn="just">
              <a:buNone/>
            </a:pPr>
            <a:r>
              <a:rPr lang="es-CO" dirty="0"/>
              <a:t>Una instrucción o conjunto de instrucciones que se proporciona a un modelo de IA, especialmente a los modelos de lenguaje grandes (</a:t>
            </a:r>
            <a:r>
              <a:rPr lang="es-CO" dirty="0" err="1"/>
              <a:t>LLMs</a:t>
            </a:r>
            <a:r>
              <a:rPr lang="es-CO" dirty="0"/>
              <a:t>), para guiar su respuesta y generar un resultado deseado. Es la forma en que nos comunicamos con la IA para obtener resultados específicos.</a:t>
            </a:r>
          </a:p>
          <a:p>
            <a:endParaRPr lang="es-CO" dirty="0"/>
          </a:p>
        </p:txBody>
      </p:sp>
    </p:spTree>
    <p:extLst>
      <p:ext uri="{BB962C8B-B14F-4D97-AF65-F5344CB8AC3E}">
        <p14:creationId xmlns:p14="http://schemas.microsoft.com/office/powerpoint/2010/main" val="148311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190DCE-1C8D-75D2-3161-08B1E4F1DD7A}"/>
              </a:ext>
            </a:extLst>
          </p:cNvPr>
          <p:cNvSpPr>
            <a:spLocks noGrp="1"/>
          </p:cNvSpPr>
          <p:nvPr>
            <p:ph type="title"/>
          </p:nvPr>
        </p:nvSpPr>
        <p:spPr>
          <a:xfrm>
            <a:off x="952500" y="390415"/>
            <a:ext cx="5262778" cy="1570485"/>
          </a:xfrm>
        </p:spPr>
        <p:txBody>
          <a:bodyPr anchor="b">
            <a:normAutofit/>
          </a:bodyPr>
          <a:lstStyle/>
          <a:p>
            <a:r>
              <a:rPr lang="es-CO" dirty="0"/>
              <a:t>Importancia del </a:t>
            </a:r>
            <a:r>
              <a:rPr lang="es-CO" dirty="0" err="1"/>
              <a:t>Prompt</a:t>
            </a:r>
            <a:r>
              <a:rPr lang="es-CO" dirty="0"/>
              <a:t> </a:t>
            </a:r>
            <a:r>
              <a:rPr lang="es-CO" dirty="0" err="1"/>
              <a:t>Engineering</a:t>
            </a:r>
            <a:endParaRPr lang="es-CO" dirty="0"/>
          </a:p>
        </p:txBody>
      </p:sp>
      <p:sp>
        <p:nvSpPr>
          <p:cNvPr id="3" name="Marcador de contenido 2">
            <a:extLst>
              <a:ext uri="{FF2B5EF4-FFF2-40B4-BE49-F238E27FC236}">
                <a16:creationId xmlns:a16="http://schemas.microsoft.com/office/drawing/2014/main" id="{02658028-DF33-F9E2-7058-FF6F752374FB}"/>
              </a:ext>
            </a:extLst>
          </p:cNvPr>
          <p:cNvSpPr>
            <a:spLocks noGrp="1"/>
          </p:cNvSpPr>
          <p:nvPr>
            <p:ph idx="1"/>
          </p:nvPr>
        </p:nvSpPr>
        <p:spPr>
          <a:xfrm>
            <a:off x="952500" y="2078183"/>
            <a:ext cx="5262778" cy="3894778"/>
          </a:xfrm>
        </p:spPr>
        <p:txBody>
          <a:bodyPr anchor="t">
            <a:normAutofit fontScale="92500" lnSpcReduction="20000"/>
          </a:bodyPr>
          <a:lstStyle/>
          <a:p>
            <a:pPr marL="0" indent="0">
              <a:lnSpc>
                <a:spcPct val="110000"/>
              </a:lnSpc>
              <a:buNone/>
            </a:pPr>
            <a:r>
              <a:rPr lang="es-CO" sz="1400" dirty="0"/>
              <a:t>El "</a:t>
            </a:r>
            <a:r>
              <a:rPr lang="es-CO" sz="1400" dirty="0" err="1"/>
              <a:t>prompt</a:t>
            </a:r>
            <a:r>
              <a:rPr lang="es-CO" sz="1400" dirty="0"/>
              <a:t> </a:t>
            </a:r>
            <a:r>
              <a:rPr lang="es-CO" sz="1400" dirty="0" err="1"/>
              <a:t>engineering</a:t>
            </a:r>
            <a:r>
              <a:rPr lang="es-CO" sz="1400" dirty="0"/>
              <a:t>" es la habilidad de diseñar </a:t>
            </a:r>
            <a:r>
              <a:rPr lang="es-CO" sz="1400" dirty="0" err="1"/>
              <a:t>prompts</a:t>
            </a:r>
            <a:r>
              <a:rPr lang="es-CO" sz="1400" dirty="0"/>
              <a:t> efectivos para obtener el máximo rendimiento de los modelos de IA. Es crucial porque la calidad de la salida de la IA depende directamente de la calidad de la entrada del </a:t>
            </a:r>
            <a:r>
              <a:rPr lang="es-CO" sz="1400" dirty="0" err="1"/>
              <a:t>prompt</a:t>
            </a:r>
            <a:r>
              <a:rPr lang="es-CO" sz="1400" dirty="0"/>
              <a:t>.</a:t>
            </a:r>
          </a:p>
          <a:p>
            <a:pPr>
              <a:lnSpc>
                <a:spcPct val="110000"/>
              </a:lnSpc>
            </a:pPr>
            <a:r>
              <a:rPr lang="es-CO" sz="1400" dirty="0"/>
              <a:t>Precisión: Un buen </a:t>
            </a:r>
            <a:r>
              <a:rPr lang="es-CO" sz="1400" dirty="0" err="1"/>
              <a:t>prompt</a:t>
            </a:r>
            <a:r>
              <a:rPr lang="es-CO" sz="1400" dirty="0"/>
              <a:t> asegura que la IA comprenda exactamente lo que se necesita, evitando respuestas vagas o incorrectas.</a:t>
            </a:r>
          </a:p>
          <a:p>
            <a:pPr>
              <a:lnSpc>
                <a:spcPct val="110000"/>
              </a:lnSpc>
            </a:pPr>
            <a:r>
              <a:rPr lang="es-CO" sz="1400" dirty="0"/>
              <a:t>Relevancia: Permite que la IA genere contenido que sea directamente aplicable a la tarea o pregunta específica, evitando información superflua.</a:t>
            </a:r>
          </a:p>
          <a:p>
            <a:pPr>
              <a:lnSpc>
                <a:spcPct val="110000"/>
              </a:lnSpc>
            </a:pPr>
            <a:r>
              <a:rPr lang="es-CO" sz="1400" dirty="0"/>
              <a:t>Eficiencia: Reduce la necesidad de múltiples iteraciones o ajustes, ya que el primer intento de la IA es más cercano a la expectativa.</a:t>
            </a:r>
          </a:p>
          <a:p>
            <a:pPr>
              <a:lnSpc>
                <a:spcPct val="110000"/>
              </a:lnSpc>
            </a:pPr>
            <a:r>
              <a:rPr lang="es-CO" sz="1400" dirty="0"/>
              <a:t>Consistencia: Permite obtener resultados similares y confiables en diferentes interacciones con la IA para tareas similares.</a:t>
            </a:r>
          </a:p>
          <a:p>
            <a:pPr>
              <a:lnSpc>
                <a:spcPct val="110000"/>
              </a:lnSpc>
            </a:pPr>
            <a:r>
              <a:rPr lang="es-CO" sz="1400" dirty="0"/>
              <a:t>Control: Otorga al usuario un mayor control sobre el tono, estilo, formato y contenido de la respuesta generada por la IA.</a:t>
            </a:r>
          </a:p>
          <a:p>
            <a:pPr>
              <a:lnSpc>
                <a:spcPct val="110000"/>
              </a:lnSpc>
            </a:pPr>
            <a:endParaRPr lang="es-CO" sz="1100" dirty="0"/>
          </a:p>
        </p:txBody>
      </p:sp>
      <p:pic>
        <p:nvPicPr>
          <p:cNvPr id="15" name="Graphic 6" descr="Chess Pieces">
            <a:extLst>
              <a:ext uri="{FF2B5EF4-FFF2-40B4-BE49-F238E27FC236}">
                <a16:creationId xmlns:a16="http://schemas.microsoft.com/office/drawing/2014/main" id="{CF62423D-C863-8859-6E3B-272448F2E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87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5F5BC-BC35-27A5-30F3-3E478B1E6AEC}"/>
              </a:ext>
            </a:extLst>
          </p:cNvPr>
          <p:cNvSpPr>
            <a:spLocks noGrp="1"/>
          </p:cNvSpPr>
          <p:nvPr>
            <p:ph type="title"/>
          </p:nvPr>
        </p:nvSpPr>
        <p:spPr>
          <a:xfrm>
            <a:off x="629175" y="3715658"/>
            <a:ext cx="3405579" cy="2190192"/>
          </a:xfrm>
        </p:spPr>
        <p:txBody>
          <a:bodyPr anchor="t">
            <a:normAutofit/>
          </a:bodyPr>
          <a:lstStyle/>
          <a:p>
            <a:pPr algn="r"/>
            <a:r>
              <a:rPr lang="es-CO" dirty="0"/>
              <a:t>Principio "</a:t>
            </a:r>
            <a:r>
              <a:rPr lang="es-CO" dirty="0" err="1"/>
              <a:t>Garbage</a:t>
            </a:r>
            <a:r>
              <a:rPr lang="es-CO" dirty="0"/>
              <a:t> In, </a:t>
            </a:r>
            <a:r>
              <a:rPr lang="es-CO" dirty="0" err="1"/>
              <a:t>Garbage</a:t>
            </a:r>
            <a:r>
              <a:rPr lang="es-CO" dirty="0"/>
              <a:t> </a:t>
            </a:r>
            <a:r>
              <a:rPr lang="es-CO" dirty="0" err="1"/>
              <a:t>Out</a:t>
            </a:r>
            <a:r>
              <a:rPr lang="es-CO" dirty="0"/>
              <a:t>"</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B075AC-488F-3EE5-87B5-936AAF21EDDA}"/>
              </a:ext>
            </a:extLst>
          </p:cNvPr>
          <p:cNvGraphicFramePr>
            <a:graphicFrameLocks noGrp="1"/>
          </p:cNvGraphicFramePr>
          <p:nvPr>
            <p:ph idx="1"/>
            <p:extLst>
              <p:ext uri="{D42A27DB-BD31-4B8C-83A1-F6EECF244321}">
                <p14:modId xmlns:p14="http://schemas.microsoft.com/office/powerpoint/2010/main" val="661672325"/>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9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E14BBE-EFB7-1B2D-E655-391EF14FAB0D}"/>
              </a:ext>
            </a:extLst>
          </p:cNvPr>
          <p:cNvSpPr>
            <a:spLocks noGrp="1"/>
          </p:cNvSpPr>
          <p:nvPr>
            <p:ph type="title"/>
          </p:nvPr>
        </p:nvSpPr>
        <p:spPr>
          <a:xfrm>
            <a:off x="849760" y="837032"/>
            <a:ext cx="10427840" cy="1086056"/>
          </a:xfrm>
        </p:spPr>
        <p:txBody>
          <a:bodyPr>
            <a:normAutofit/>
          </a:bodyPr>
          <a:lstStyle/>
          <a:p>
            <a:r>
              <a:rPr lang="es-CO" b="1" dirty="0"/>
              <a:t>Contenido</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81B4147-8B14-FE4C-243C-DEC14CE66BA1}"/>
              </a:ext>
            </a:extLst>
          </p:cNvPr>
          <p:cNvSpPr>
            <a:spLocks noGrp="1"/>
          </p:cNvSpPr>
          <p:nvPr>
            <p:ph idx="1"/>
          </p:nvPr>
        </p:nvSpPr>
        <p:spPr>
          <a:xfrm>
            <a:off x="6115050" y="2946372"/>
            <a:ext cx="5181600" cy="2888343"/>
          </a:xfrm>
        </p:spPr>
        <p:txBody>
          <a:bodyPr anchor="b">
            <a:normAutofit fontScale="25000" lnSpcReduction="20000"/>
          </a:bodyPr>
          <a:lstStyle/>
          <a:p>
            <a:pPr marL="457200" indent="-457200">
              <a:buFont typeface="+mj-lt"/>
              <a:buAutoNum type="arabicPeriod"/>
            </a:pPr>
            <a:r>
              <a:rPr lang="en-US" sz="6400" dirty="0" err="1">
                <a:solidFill>
                  <a:srgbClr val="FFFFFF"/>
                </a:solidFill>
                <a:latin typeface="Calibri (MS)"/>
                <a:ea typeface="Calibri (MS)"/>
                <a:cs typeface="Calibri (MS)"/>
                <a:sym typeface="Calibri (MS)"/>
              </a:rPr>
              <a:t>Desmitificando</a:t>
            </a:r>
            <a:r>
              <a:rPr lang="en-US" sz="6400" dirty="0">
                <a:solidFill>
                  <a:srgbClr val="FFFFFF"/>
                </a:solidFill>
                <a:latin typeface="Calibri (MS)"/>
                <a:ea typeface="Calibri (MS)"/>
                <a:cs typeface="Calibri (MS)"/>
                <a:sym typeface="Calibri (MS)"/>
              </a:rPr>
              <a:t> la IA y </a:t>
            </a:r>
            <a:r>
              <a:rPr lang="en-US" sz="6400" dirty="0" err="1">
                <a:solidFill>
                  <a:srgbClr val="FFFFFF"/>
                </a:solidFill>
                <a:latin typeface="Calibri (MS)"/>
                <a:ea typeface="Calibri (MS)"/>
                <a:cs typeface="Calibri (MS)"/>
                <a:sym typeface="Calibri (MS)"/>
              </a:rPr>
              <a:t>su</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Relevancia</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Educación</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El Arte de </a:t>
            </a:r>
            <a:r>
              <a:rPr lang="en-US" sz="6400" dirty="0" err="1">
                <a:solidFill>
                  <a:srgbClr val="FFFFFF"/>
                </a:solidFill>
                <a:latin typeface="Calibri (MS)"/>
                <a:ea typeface="Calibri (MS)"/>
                <a:cs typeface="Calibri (MS)"/>
                <a:sym typeface="Calibri (MS)"/>
              </a:rPr>
              <a:t>los</a:t>
            </a:r>
            <a:r>
              <a:rPr lang="en-US" sz="6400" dirty="0">
                <a:solidFill>
                  <a:srgbClr val="FFFFFF"/>
                </a:solidFill>
                <a:latin typeface="Calibri (MS)"/>
                <a:ea typeface="Calibri (MS)"/>
                <a:cs typeface="Calibri (MS)"/>
                <a:sym typeface="Calibri (MS)"/>
              </a:rPr>
              <a:t> Prompts</a:t>
            </a:r>
          </a:p>
          <a:p>
            <a:pPr marL="457200" indent="-457200">
              <a:buFont typeface="+mj-lt"/>
              <a:buAutoNum type="arabicPeriod"/>
            </a:pPr>
            <a:r>
              <a:rPr lang="en-US" sz="6400" dirty="0" err="1">
                <a:solidFill>
                  <a:srgbClr val="FFFFFF"/>
                </a:solidFill>
                <a:latin typeface="Calibri (MS)"/>
                <a:ea typeface="Calibri (MS)"/>
                <a:cs typeface="Calibri (MS)"/>
                <a:sym typeface="Calibri (MS)"/>
              </a:rPr>
              <a:t>Personalización</a:t>
            </a:r>
            <a:r>
              <a:rPr lang="en-US" sz="6400" dirty="0">
                <a:solidFill>
                  <a:srgbClr val="FFFFFF"/>
                </a:solidFill>
                <a:latin typeface="Calibri (MS)"/>
                <a:ea typeface="Calibri (MS)"/>
                <a:cs typeface="Calibri (MS)"/>
                <a:sym typeface="Calibri (MS)"/>
              </a:rPr>
              <a:t> de </a:t>
            </a:r>
            <a:r>
              <a:rPr lang="en-US" sz="6400" dirty="0" err="1">
                <a:solidFill>
                  <a:srgbClr val="FFFFFF"/>
                </a:solidFill>
                <a:latin typeface="Calibri (MS)"/>
                <a:ea typeface="Calibri (MS)"/>
                <a:cs typeface="Calibri (MS)"/>
                <a:sym typeface="Calibri (MS)"/>
              </a:rPr>
              <a:t>Aprendizaje</a:t>
            </a:r>
            <a:r>
              <a:rPr lang="en-US" sz="6400" dirty="0">
                <a:solidFill>
                  <a:srgbClr val="FFFFFF"/>
                </a:solidFill>
                <a:latin typeface="Calibri (MS)"/>
                <a:ea typeface="Calibri (MS)"/>
                <a:cs typeface="Calibri (MS)"/>
                <a:sym typeface="Calibri (MS)"/>
              </a:rPr>
              <a:t> y Labor </a:t>
            </a:r>
            <a:r>
              <a:rPr lang="en-US" sz="6400" dirty="0" err="1">
                <a:solidFill>
                  <a:srgbClr val="FFFFFF"/>
                </a:solidFill>
                <a:latin typeface="Calibri (MS)"/>
                <a:ea typeface="Calibri (MS)"/>
                <a:cs typeface="Calibri (MS)"/>
                <a:sym typeface="Calibri (MS)"/>
              </a:rPr>
              <a:t>Docente</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IA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la </a:t>
            </a:r>
            <a:r>
              <a:rPr lang="en-US" sz="6400" dirty="0" err="1">
                <a:solidFill>
                  <a:srgbClr val="FFFFFF"/>
                </a:solidFill>
                <a:latin typeface="Calibri (MS)"/>
                <a:ea typeface="Calibri (MS)"/>
                <a:cs typeface="Calibri (MS)"/>
                <a:sym typeface="Calibri (MS)"/>
              </a:rPr>
              <a:t>Investigación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Académica</a:t>
            </a:r>
            <a:r>
              <a:rPr lang="en-US" sz="6400" dirty="0">
                <a:solidFill>
                  <a:srgbClr val="FFFFFF"/>
                </a:solidFill>
                <a:latin typeface="Calibri (MS)"/>
                <a:ea typeface="Calibri (MS)"/>
                <a:cs typeface="Calibri (MS)"/>
                <a:sym typeface="Calibri (MS)"/>
              </a:rPr>
              <a:t> y </a:t>
            </a:r>
            <a:r>
              <a:rPr lang="en-US" sz="6400" dirty="0" err="1">
                <a:solidFill>
                  <a:srgbClr val="FFFFFF"/>
                </a:solidFill>
                <a:latin typeface="Calibri (MS)"/>
                <a:ea typeface="Calibri (MS)"/>
                <a:cs typeface="Calibri (MS)"/>
                <a:sym typeface="Calibri (MS)"/>
              </a:rPr>
              <a:t>Desafios</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Practica</a:t>
            </a:r>
          </a:p>
          <a:p>
            <a:endParaRPr lang="en-US" dirty="0">
              <a:solidFill>
                <a:srgbClr val="FFFFFF"/>
              </a:solidFill>
              <a:latin typeface="Calibri (MS)"/>
              <a:ea typeface="Calibri (MS)"/>
              <a:cs typeface="Calibri (MS)"/>
              <a:sym typeface="Calibri (MS)"/>
            </a:endParaRPr>
          </a:p>
          <a:p>
            <a:endParaRPr lang="en-US" dirty="0">
              <a:solidFill>
                <a:srgbClr val="FFFFFF"/>
              </a:solidFill>
              <a:latin typeface="Calibri (MS)"/>
              <a:ea typeface="Calibri (MS)"/>
              <a:cs typeface="Calibri (MS)"/>
              <a:sym typeface="Calibri (MS)"/>
            </a:endParaRPr>
          </a:p>
          <a:p>
            <a:endParaRPr lang="es-CO" dirty="0"/>
          </a:p>
        </p:txBody>
      </p:sp>
      <p:sp>
        <p:nvSpPr>
          <p:cNvPr id="4" name="Freeform 7">
            <a:extLst>
              <a:ext uri="{FF2B5EF4-FFF2-40B4-BE49-F238E27FC236}">
                <a16:creationId xmlns:a16="http://schemas.microsoft.com/office/drawing/2014/main" id="{E4663A92-652A-484E-464E-FAB297A88074}"/>
              </a:ext>
            </a:extLst>
          </p:cNvPr>
          <p:cNvSpPr/>
          <p:nvPr/>
        </p:nvSpPr>
        <p:spPr>
          <a:xfrm>
            <a:off x="1161855" y="2489183"/>
            <a:ext cx="3306170" cy="4066061"/>
          </a:xfrm>
          <a:custGeom>
            <a:avLst/>
            <a:gdLst/>
            <a:ahLst/>
            <a:cxnLst/>
            <a:rect l="l" t="t" r="r" b="b"/>
            <a:pathLst>
              <a:path w="5751187" h="7258160">
                <a:moveTo>
                  <a:pt x="0" y="0"/>
                </a:moveTo>
                <a:lnTo>
                  <a:pt x="5751187" y="0"/>
                </a:lnTo>
                <a:lnTo>
                  <a:pt x="5751187" y="7258160"/>
                </a:lnTo>
                <a:lnTo>
                  <a:pt x="0" y="7258160"/>
                </a:lnTo>
                <a:lnTo>
                  <a:pt x="0" y="0"/>
                </a:lnTo>
                <a:close/>
              </a:path>
            </a:pathLst>
          </a:custGeom>
          <a:blipFill>
            <a:blip r:embed="rId2"/>
            <a:stretch>
              <a:fillRect l="-146518" t="-3109" r="-13735"/>
            </a:stretch>
          </a:blipFill>
        </p:spPr>
        <p:txBody>
          <a:bodyPr/>
          <a:lstStyle/>
          <a:p>
            <a:endParaRPr lang="es-CO"/>
          </a:p>
        </p:txBody>
      </p:sp>
    </p:spTree>
    <p:extLst>
      <p:ext uri="{BB962C8B-B14F-4D97-AF65-F5344CB8AC3E}">
        <p14:creationId xmlns:p14="http://schemas.microsoft.com/office/powerpoint/2010/main" val="255428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33A1-9557-5AAD-E568-89D5D6CDBCF0}"/>
              </a:ext>
            </a:extLst>
          </p:cNvPr>
          <p:cNvSpPr>
            <a:spLocks noGrp="1"/>
          </p:cNvSpPr>
          <p:nvPr>
            <p:ph type="title"/>
          </p:nvPr>
        </p:nvSpPr>
        <p:spPr>
          <a:xfrm>
            <a:off x="846556" y="377539"/>
            <a:ext cx="10427840" cy="1086056"/>
          </a:xfrm>
        </p:spPr>
        <p:txBody>
          <a:bodyPr>
            <a:normAutofit/>
          </a:bodyPr>
          <a:lstStyle/>
          <a:p>
            <a:r>
              <a:rPr lang="es-CO" dirty="0"/>
              <a:t>Componentes Clave de un </a:t>
            </a:r>
            <a:r>
              <a:rPr lang="es-CO" dirty="0" err="1"/>
              <a:t>Prompt</a:t>
            </a:r>
            <a:r>
              <a:rPr lang="es-CO" dirty="0"/>
              <a:t> Efectivo</a:t>
            </a:r>
          </a:p>
        </p:txBody>
      </p:sp>
      <p:graphicFrame>
        <p:nvGraphicFramePr>
          <p:cNvPr id="12" name="Marcador de contenido 3">
            <a:extLst>
              <a:ext uri="{FF2B5EF4-FFF2-40B4-BE49-F238E27FC236}">
                <a16:creationId xmlns:a16="http://schemas.microsoft.com/office/drawing/2014/main" id="{8D3EEA11-6775-0AD3-BF70-1A034CA91359}"/>
              </a:ext>
            </a:extLst>
          </p:cNvPr>
          <p:cNvGraphicFramePr>
            <a:graphicFrameLocks noGrp="1"/>
          </p:cNvGraphicFramePr>
          <p:nvPr>
            <p:ph sz="half" idx="1"/>
            <p:extLst>
              <p:ext uri="{D42A27DB-BD31-4B8C-83A1-F6EECF244321}">
                <p14:modId xmlns:p14="http://schemas.microsoft.com/office/powerpoint/2010/main" val="2644495000"/>
              </p:ext>
            </p:extLst>
          </p:nvPr>
        </p:nvGraphicFramePr>
        <p:xfrm>
          <a:off x="848473" y="1463595"/>
          <a:ext cx="4970124" cy="3977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Marcador de contenido 6">
            <a:extLst>
              <a:ext uri="{FF2B5EF4-FFF2-40B4-BE49-F238E27FC236}">
                <a16:creationId xmlns:a16="http://schemas.microsoft.com/office/drawing/2014/main" id="{F3FBF40C-9C91-8385-0581-1594CC1FC4CC}"/>
              </a:ext>
            </a:extLst>
          </p:cNvPr>
          <p:cNvGraphicFramePr>
            <a:graphicFrameLocks noGrp="1"/>
          </p:cNvGraphicFramePr>
          <p:nvPr>
            <p:ph sz="half" idx="2"/>
            <p:extLst>
              <p:ext uri="{D42A27DB-BD31-4B8C-83A1-F6EECF244321}">
                <p14:modId xmlns:p14="http://schemas.microsoft.com/office/powerpoint/2010/main" val="1926251644"/>
              </p:ext>
            </p:extLst>
          </p:nvPr>
        </p:nvGraphicFramePr>
        <p:xfrm>
          <a:off x="6373404" y="1465930"/>
          <a:ext cx="5217124" cy="4663440"/>
        </p:xfrm>
        <a:graphic>
          <a:graphicData uri="http://schemas.openxmlformats.org/drawingml/2006/table">
            <a:tbl>
              <a:tblPr firstRow="1" bandRow="1">
                <a:tableStyleId>{5C22544A-7EE6-4342-B048-85BDC9FD1C3A}</a:tableStyleId>
              </a:tblPr>
              <a:tblGrid>
                <a:gridCol w="2608562">
                  <a:extLst>
                    <a:ext uri="{9D8B030D-6E8A-4147-A177-3AD203B41FA5}">
                      <a16:colId xmlns:a16="http://schemas.microsoft.com/office/drawing/2014/main" val="869083935"/>
                    </a:ext>
                  </a:extLst>
                </a:gridCol>
                <a:gridCol w="2608562">
                  <a:extLst>
                    <a:ext uri="{9D8B030D-6E8A-4147-A177-3AD203B41FA5}">
                      <a16:colId xmlns:a16="http://schemas.microsoft.com/office/drawing/2014/main" val="1400010824"/>
                    </a:ext>
                  </a:extLst>
                </a:gridCol>
              </a:tblGrid>
              <a:tr h="178090">
                <a:tc>
                  <a:txBody>
                    <a:bodyPr/>
                    <a:lstStyle/>
                    <a:p>
                      <a:r>
                        <a:rPr lang="es-CO" sz="1200" dirty="0"/>
                        <a:t>RTCF</a:t>
                      </a:r>
                    </a:p>
                  </a:txBody>
                  <a:tcPr/>
                </a:tc>
                <a:tc>
                  <a:txBody>
                    <a:bodyPr/>
                    <a:lstStyle/>
                    <a:p>
                      <a:r>
                        <a:rPr lang="es-CO" sz="1200" dirty="0"/>
                        <a:t>Ejemplos</a:t>
                      </a:r>
                    </a:p>
                  </a:txBody>
                  <a:tcPr/>
                </a:tc>
                <a:extLst>
                  <a:ext uri="{0D108BD9-81ED-4DB2-BD59-A6C34878D82A}">
                    <a16:rowId xmlns:a16="http://schemas.microsoft.com/office/drawing/2014/main" val="1032800218"/>
                  </a:ext>
                </a:extLst>
              </a:tr>
              <a:tr h="1113065">
                <a:tc>
                  <a:txBody>
                    <a:bodyPr/>
                    <a:lstStyle/>
                    <a:p>
                      <a:r>
                        <a:rPr lang="es-CO" sz="1200" dirty="0"/>
                        <a:t>Rol/Persona: Define el rol que quieres que la IA asuma o para quién está generando el contenido. Esto ayuda a la IA a adoptar el tono y estilo adecuados.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"Actúa como un profesor universitario", "Eres un experto en botánica", "Para un niño de 8 años".</a:t>
                      </a:r>
                    </a:p>
                    <a:p>
                      <a:endParaRPr lang="es-CO" sz="1200" dirty="0"/>
                    </a:p>
                  </a:txBody>
                  <a:tcPr/>
                </a:tc>
                <a:extLst>
                  <a:ext uri="{0D108BD9-81ED-4DB2-BD59-A6C34878D82A}">
                    <a16:rowId xmlns:a16="http://schemas.microsoft.com/office/drawing/2014/main" val="3729561577"/>
                  </a:ext>
                </a:extLst>
              </a:tr>
              <a:tr h="1113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Contexto: Proporciona la información de fondo necesaria para que la IA comprenda la situación, los detalles relevantes o los datos de entrada.</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"El texto trata sobre el cambio climático", "Las preguntas deben ser sobre el módulo 2 del curso", "El poema debe ser sobre la naturaleza y el invierno".</a:t>
                      </a:r>
                    </a:p>
                    <a:p>
                      <a:endParaRPr lang="es-CO" sz="1200" dirty="0"/>
                    </a:p>
                  </a:txBody>
                  <a:tcPr/>
                </a:tc>
                <a:extLst>
                  <a:ext uri="{0D108BD9-81ED-4DB2-BD59-A6C34878D82A}">
                    <a16:rowId xmlns:a16="http://schemas.microsoft.com/office/drawing/2014/main" val="3450512113"/>
                  </a:ext>
                </a:extLst>
              </a:tr>
              <a:tr h="8459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Tarea/Instrucción Clara: La acción específica que quieres que la IA realice. Debe ser concisa y sin ambigüedades.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"Resume este texto", "Genera 5 preguntas de opción múltiple", "Escribe un poema".</a:t>
                      </a:r>
                    </a:p>
                    <a:p>
                      <a:endParaRPr lang="es-CO" sz="1200" dirty="0"/>
                    </a:p>
                  </a:txBody>
                  <a:tcPr/>
                </a:tc>
                <a:extLst>
                  <a:ext uri="{0D108BD9-81ED-4DB2-BD59-A6C34878D82A}">
                    <a16:rowId xmlns:a16="http://schemas.microsoft.com/office/drawing/2014/main" val="2791709796"/>
                  </a:ext>
                </a:extLst>
              </a:tr>
              <a:tr h="9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Formato/Restricciones: Especifica cómo quieres que se presente la respuesta (longitud, estilo, formato, limitaciones).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"En 200 palabras", "Usa un lenguaje formal", "En formato de lista numerada", "No incluyas opiniones personales".</a:t>
                      </a:r>
                    </a:p>
                    <a:p>
                      <a:endParaRPr lang="es-CO" sz="1200" dirty="0"/>
                    </a:p>
                  </a:txBody>
                  <a:tcPr/>
                </a:tc>
                <a:extLst>
                  <a:ext uri="{0D108BD9-81ED-4DB2-BD59-A6C34878D82A}">
                    <a16:rowId xmlns:a16="http://schemas.microsoft.com/office/drawing/2014/main" val="2888224423"/>
                  </a:ext>
                </a:extLst>
              </a:tr>
            </a:tbl>
          </a:graphicData>
        </a:graphic>
      </p:graphicFrame>
    </p:spTree>
    <p:extLst>
      <p:ext uri="{BB962C8B-B14F-4D97-AF65-F5344CB8AC3E}">
        <p14:creationId xmlns:p14="http://schemas.microsoft.com/office/powerpoint/2010/main" val="236174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A1BC48-8289-68EB-DA5D-BB72D78ECB44}"/>
              </a:ext>
            </a:extLst>
          </p:cNvPr>
          <p:cNvSpPr>
            <a:spLocks noGrp="1"/>
          </p:cNvSpPr>
          <p:nvPr>
            <p:ph type="title"/>
          </p:nvPr>
        </p:nvSpPr>
        <p:spPr/>
        <p:txBody>
          <a:bodyPr/>
          <a:lstStyle/>
          <a:p>
            <a:r>
              <a:rPr lang="es-CO" dirty="0"/>
              <a:t>Ejemplos de </a:t>
            </a:r>
            <a:r>
              <a:rPr lang="es-CO" dirty="0" err="1"/>
              <a:t>Prompts</a:t>
            </a:r>
            <a:r>
              <a:rPr lang="es-CO" dirty="0"/>
              <a:t> Malos vs. Buenos:</a:t>
            </a:r>
          </a:p>
        </p:txBody>
      </p:sp>
      <p:sp>
        <p:nvSpPr>
          <p:cNvPr id="8" name="Marcador de texto 7">
            <a:extLst>
              <a:ext uri="{FF2B5EF4-FFF2-40B4-BE49-F238E27FC236}">
                <a16:creationId xmlns:a16="http://schemas.microsoft.com/office/drawing/2014/main" id="{E7007322-1A4F-AACD-7828-7F8F06A3E2DB}"/>
              </a:ext>
            </a:extLst>
          </p:cNvPr>
          <p:cNvSpPr>
            <a:spLocks noGrp="1"/>
          </p:cNvSpPr>
          <p:nvPr>
            <p:ph type="body" sz="quarter" idx="3"/>
          </p:nvPr>
        </p:nvSpPr>
        <p:spPr/>
        <p:txBody>
          <a:bodyPr/>
          <a:lstStyle/>
          <a:p>
            <a:r>
              <a:rPr lang="es-CO" dirty="0" err="1"/>
              <a:t>Prompt</a:t>
            </a:r>
            <a:r>
              <a:rPr lang="es-CO" dirty="0"/>
              <a:t> malo:</a:t>
            </a:r>
          </a:p>
        </p:txBody>
      </p:sp>
      <p:sp>
        <p:nvSpPr>
          <p:cNvPr id="9" name="Marcador de contenido 8">
            <a:extLst>
              <a:ext uri="{FF2B5EF4-FFF2-40B4-BE49-F238E27FC236}">
                <a16:creationId xmlns:a16="http://schemas.microsoft.com/office/drawing/2014/main" id="{61288264-8D9B-CA93-043D-911E411105DB}"/>
              </a:ext>
            </a:extLst>
          </p:cNvPr>
          <p:cNvSpPr>
            <a:spLocks noGrp="1"/>
          </p:cNvSpPr>
          <p:nvPr>
            <p:ph sz="quarter" idx="4"/>
          </p:nvPr>
        </p:nvSpPr>
        <p:spPr/>
        <p:txBody>
          <a:bodyPr/>
          <a:lstStyle/>
          <a:p>
            <a:pPr marL="0" indent="0">
              <a:buNone/>
            </a:pPr>
            <a:r>
              <a:rPr lang="es-CO" dirty="0"/>
              <a:t>"Ayúdame con matemáticas"</a:t>
            </a:r>
          </a:p>
          <a:p>
            <a:pPr marL="0" indent="0">
              <a:buNone/>
            </a:pPr>
            <a:r>
              <a:rPr lang="es-CO" dirty="0"/>
              <a:t>Problema: Demasiado genérico. La IA no sabe qué nivel de matemáticas, qué tipo de ayuda o para quién es la ayuda.</a:t>
            </a:r>
          </a:p>
          <a:p>
            <a:endParaRPr lang="es-CO" dirty="0"/>
          </a:p>
        </p:txBody>
      </p:sp>
      <p:sp>
        <p:nvSpPr>
          <p:cNvPr id="6" name="Marcador de texto 5">
            <a:extLst>
              <a:ext uri="{FF2B5EF4-FFF2-40B4-BE49-F238E27FC236}">
                <a16:creationId xmlns:a16="http://schemas.microsoft.com/office/drawing/2014/main" id="{712E6B25-ABB2-9DC2-40C4-B0E9C6F5FE81}"/>
              </a:ext>
            </a:extLst>
          </p:cNvPr>
          <p:cNvSpPr>
            <a:spLocks noGrp="1"/>
          </p:cNvSpPr>
          <p:nvPr>
            <p:ph type="body" idx="1"/>
          </p:nvPr>
        </p:nvSpPr>
        <p:spPr/>
        <p:txBody>
          <a:bodyPr/>
          <a:lstStyle/>
          <a:p>
            <a:r>
              <a:rPr lang="es-CO" dirty="0" err="1"/>
              <a:t>Prompt</a:t>
            </a:r>
            <a:r>
              <a:rPr lang="es-CO" dirty="0"/>
              <a:t> bueno</a:t>
            </a:r>
          </a:p>
        </p:txBody>
      </p:sp>
      <p:sp>
        <p:nvSpPr>
          <p:cNvPr id="7" name="Marcador de contenido 6">
            <a:extLst>
              <a:ext uri="{FF2B5EF4-FFF2-40B4-BE49-F238E27FC236}">
                <a16:creationId xmlns:a16="http://schemas.microsoft.com/office/drawing/2014/main" id="{E41AD1DE-9FCD-F660-7445-01272DCC5E77}"/>
              </a:ext>
            </a:extLst>
          </p:cNvPr>
          <p:cNvSpPr>
            <a:spLocks noGrp="1"/>
          </p:cNvSpPr>
          <p:nvPr>
            <p:ph sz="half" idx="2"/>
          </p:nvPr>
        </p:nvSpPr>
        <p:spPr/>
        <p:txBody>
          <a:bodyPr/>
          <a:lstStyle/>
          <a:p>
            <a:pPr marL="0" indent="0">
              <a:buNone/>
            </a:pPr>
            <a:r>
              <a:rPr lang="es-CO" dirty="0"/>
              <a:t>"Actúa como un tutor de matemáticas para estudiantes de secundaria. Explica el teorema de Pitágoras con un ejemplo de la vida real, y luego dame dos problemas para practicar. Asegúrate de que la explicación sea fácil de entender y los problemas sean de dificultad moderada."</a:t>
            </a:r>
          </a:p>
          <a:p>
            <a:endParaRPr lang="es-CO" dirty="0"/>
          </a:p>
        </p:txBody>
      </p:sp>
    </p:spTree>
    <p:extLst>
      <p:ext uri="{BB962C8B-B14F-4D97-AF65-F5344CB8AC3E}">
        <p14:creationId xmlns:p14="http://schemas.microsoft.com/office/powerpoint/2010/main" val="226879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0B5A9CD4-6F05-FE0B-5068-7EA6D0545C55}"/>
              </a:ext>
            </a:extLst>
          </p:cNvPr>
          <p:cNvSpPr>
            <a:spLocks noGrp="1"/>
          </p:cNvSpPr>
          <p:nvPr>
            <p:ph type="title"/>
          </p:nvPr>
        </p:nvSpPr>
        <p:spPr>
          <a:xfrm>
            <a:off x="849760" y="876302"/>
            <a:ext cx="10427840" cy="1086056"/>
          </a:xfrm>
        </p:spPr>
        <p:txBody>
          <a:bodyPr>
            <a:normAutofit/>
          </a:bodyPr>
          <a:lstStyle/>
          <a:p>
            <a:r>
              <a:rPr lang="es-CO" dirty="0"/>
              <a:t>Análisis RTCF:</a:t>
            </a:r>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 name="Marcador de contenido 7">
            <a:extLst>
              <a:ext uri="{FF2B5EF4-FFF2-40B4-BE49-F238E27FC236}">
                <a16:creationId xmlns:a16="http://schemas.microsoft.com/office/drawing/2014/main" id="{71A9A0F4-081C-7DF0-B71E-AA99574A8D9C}"/>
              </a:ext>
            </a:extLst>
          </p:cNvPr>
          <p:cNvGraphicFramePr>
            <a:graphicFrameLocks noGrp="1"/>
          </p:cNvGraphicFramePr>
          <p:nvPr>
            <p:ph idx="1"/>
            <p:extLst>
              <p:ext uri="{D42A27DB-BD31-4B8C-83A1-F6EECF244321}">
                <p14:modId xmlns:p14="http://schemas.microsoft.com/office/powerpoint/2010/main" val="28650616"/>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37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115C64-530A-0667-7C31-50EBB1678E09}"/>
              </a:ext>
            </a:extLst>
          </p:cNvPr>
          <p:cNvSpPr>
            <a:spLocks noGrp="1"/>
          </p:cNvSpPr>
          <p:nvPr>
            <p:ph type="title"/>
          </p:nvPr>
        </p:nvSpPr>
        <p:spPr>
          <a:xfrm>
            <a:off x="4477771" y="895440"/>
            <a:ext cx="6037830" cy="1540783"/>
          </a:xfrm>
        </p:spPr>
        <p:txBody>
          <a:bodyPr>
            <a:normAutofit/>
          </a:bodyPr>
          <a:lstStyle/>
          <a:p>
            <a:r>
              <a:rPr lang="es-CO" dirty="0"/>
              <a:t>Técnicas Avanzadas de </a:t>
            </a:r>
            <a:r>
              <a:rPr lang="es-CO" dirty="0" err="1"/>
              <a:t>Prompt</a:t>
            </a:r>
            <a:r>
              <a:rPr lang="es-CO" dirty="0"/>
              <a:t> </a:t>
            </a:r>
            <a:r>
              <a:rPr lang="es-CO" dirty="0" err="1"/>
              <a:t>Engineering</a:t>
            </a:r>
            <a:endParaRPr lang="es-CO" dirty="0"/>
          </a:p>
        </p:txBody>
      </p:sp>
      <p:pic>
        <p:nvPicPr>
          <p:cNvPr id="7" name="Graphic 6" descr="Head with Gears">
            <a:extLst>
              <a:ext uri="{FF2B5EF4-FFF2-40B4-BE49-F238E27FC236}">
                <a16:creationId xmlns:a16="http://schemas.microsoft.com/office/drawing/2014/main" id="{A157F3A0-CC05-A427-BD92-3C9B49DEE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74B177B-0210-BDFF-C364-6D0CA26A728F}"/>
              </a:ext>
            </a:extLst>
          </p:cNvPr>
          <p:cNvSpPr>
            <a:spLocks noGrp="1"/>
          </p:cNvSpPr>
          <p:nvPr>
            <p:ph idx="1"/>
          </p:nvPr>
        </p:nvSpPr>
        <p:spPr>
          <a:xfrm>
            <a:off x="5207521" y="2710544"/>
            <a:ext cx="5369231" cy="3428596"/>
          </a:xfrm>
        </p:spPr>
        <p:txBody>
          <a:bodyPr anchor="b">
            <a:normAutofit/>
          </a:bodyPr>
          <a:lstStyle/>
          <a:p>
            <a:pPr marL="0" indent="0">
              <a:buNone/>
            </a:pPr>
            <a:r>
              <a:rPr lang="es-CO" dirty="0"/>
              <a:t>Estas técnicas permiten obtener respuestas más sofisticadas y razonadas de la IA.</a:t>
            </a:r>
          </a:p>
          <a:p>
            <a:endParaRPr lang="es-CO" dirty="0"/>
          </a:p>
        </p:txBody>
      </p:sp>
    </p:spTree>
    <p:extLst>
      <p:ext uri="{BB962C8B-B14F-4D97-AF65-F5344CB8AC3E}">
        <p14:creationId xmlns:p14="http://schemas.microsoft.com/office/powerpoint/2010/main" val="31600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4F42A0-A9E8-91ED-A9AA-583CB37F15B1}"/>
              </a:ext>
            </a:extLst>
          </p:cNvPr>
          <p:cNvSpPr>
            <a:spLocks noGrp="1"/>
          </p:cNvSpPr>
          <p:nvPr>
            <p:ph type="title"/>
          </p:nvPr>
        </p:nvSpPr>
        <p:spPr>
          <a:xfrm>
            <a:off x="4477771" y="895440"/>
            <a:ext cx="6037830" cy="1540783"/>
          </a:xfrm>
        </p:spPr>
        <p:txBody>
          <a:bodyPr>
            <a:normAutofit/>
          </a:bodyPr>
          <a:lstStyle/>
          <a:p>
            <a:r>
              <a:rPr lang="es-CO" sz="4100" b="1" dirty="0" err="1"/>
              <a:t>Chain</a:t>
            </a:r>
            <a:r>
              <a:rPr lang="es-CO" sz="4100" b="1" dirty="0"/>
              <a:t> </a:t>
            </a:r>
            <a:r>
              <a:rPr lang="es-CO" sz="4100" b="1" dirty="0" err="1"/>
              <a:t>of</a:t>
            </a:r>
            <a:r>
              <a:rPr lang="es-CO" sz="4100" b="1" dirty="0"/>
              <a:t> </a:t>
            </a:r>
            <a:r>
              <a:rPr lang="es-CO" sz="4100" b="1" dirty="0" err="1"/>
              <a:t>Thought</a:t>
            </a:r>
            <a:r>
              <a:rPr lang="es-CO" sz="4100" b="1" dirty="0"/>
              <a:t> </a:t>
            </a:r>
            <a:r>
              <a:rPr lang="es-CO" sz="4100" dirty="0"/>
              <a:t>(Cadena de Pensamiento):</a:t>
            </a:r>
          </a:p>
        </p:txBody>
      </p:sp>
      <p:pic>
        <p:nvPicPr>
          <p:cNvPr id="7" name="Graphic 6" descr="Dance Steps">
            <a:extLst>
              <a:ext uri="{FF2B5EF4-FFF2-40B4-BE49-F238E27FC236}">
                <a16:creationId xmlns:a16="http://schemas.microsoft.com/office/drawing/2014/main" id="{7D029C9F-E0C0-4CBA-4B30-910EF69762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8C7F66-928A-E9B3-9601-8C93CD832DBA}"/>
              </a:ext>
            </a:extLst>
          </p:cNvPr>
          <p:cNvSpPr>
            <a:spLocks noGrp="1"/>
          </p:cNvSpPr>
          <p:nvPr>
            <p:ph idx="1"/>
          </p:nvPr>
        </p:nvSpPr>
        <p:spPr>
          <a:xfrm>
            <a:off x="5207521" y="2710544"/>
            <a:ext cx="5369231" cy="3428596"/>
          </a:xfrm>
        </p:spPr>
        <p:txBody>
          <a:bodyPr anchor="b">
            <a:normAutofit/>
          </a:bodyPr>
          <a:lstStyle/>
          <a:p>
            <a:pPr marL="0" indent="0">
              <a:buNone/>
            </a:pPr>
            <a:r>
              <a:rPr lang="es-CO" sz="1900" dirty="0"/>
              <a:t>Consiste en pedir a la IA que "piense en voz alta" o muestre sus pasos de razonamiento antes de dar la respuesta final. Esto mejora la precisión y permite entender cómo llegó la IA a su conclusión.</a:t>
            </a:r>
          </a:p>
          <a:p>
            <a:pPr marL="0" indent="0">
              <a:buNone/>
            </a:pPr>
            <a:r>
              <a:rPr lang="es-CO" sz="1900" dirty="0"/>
              <a:t>Ejemplo: "Resuelve el siguiente problema de lógica, mostrando cada paso de tu razonamiento: [problema]. Primero, identifica las premisas, luego las inferencias, y finalmente llega a la conclusión."</a:t>
            </a:r>
          </a:p>
          <a:p>
            <a:endParaRPr lang="es-CO" sz="1900" dirty="0"/>
          </a:p>
        </p:txBody>
      </p:sp>
    </p:spTree>
    <p:extLst>
      <p:ext uri="{BB962C8B-B14F-4D97-AF65-F5344CB8AC3E}">
        <p14:creationId xmlns:p14="http://schemas.microsoft.com/office/powerpoint/2010/main" val="360660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720546-45EE-F3A3-0F0A-91F14D2D74E1}"/>
              </a:ext>
            </a:extLst>
          </p:cNvPr>
          <p:cNvSpPr>
            <a:spLocks noGrp="1"/>
          </p:cNvSpPr>
          <p:nvPr>
            <p:ph type="title"/>
          </p:nvPr>
        </p:nvSpPr>
        <p:spPr>
          <a:xfrm>
            <a:off x="4477771" y="895440"/>
            <a:ext cx="6037830" cy="1540783"/>
          </a:xfrm>
        </p:spPr>
        <p:txBody>
          <a:bodyPr>
            <a:normAutofit/>
          </a:bodyPr>
          <a:lstStyle/>
          <a:p>
            <a:r>
              <a:rPr lang="es-CO" dirty="0" err="1"/>
              <a:t>Few-Shot</a:t>
            </a:r>
            <a:r>
              <a:rPr lang="es-CO" dirty="0"/>
              <a:t> </a:t>
            </a:r>
            <a:r>
              <a:rPr lang="es-CO" dirty="0" err="1"/>
              <a:t>Learning</a:t>
            </a:r>
            <a:r>
              <a:rPr lang="es-CO" dirty="0"/>
              <a:t>:</a:t>
            </a:r>
          </a:p>
        </p:txBody>
      </p:sp>
      <p:pic>
        <p:nvPicPr>
          <p:cNvPr id="7" name="Graphic 6" descr="Desconectado">
            <a:extLst>
              <a:ext uri="{FF2B5EF4-FFF2-40B4-BE49-F238E27FC236}">
                <a16:creationId xmlns:a16="http://schemas.microsoft.com/office/drawing/2014/main" id="{4E4AE66A-FC71-32A8-5549-54F2D538C9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1DD5E67-22DF-1ED4-91D6-49BAF554EA52}"/>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Proporcionar a la IA algunos ejemplos de pares de entrada/salida para que entienda el patrón o el tipo de respuesta deseada antes de pedirle que genere una nueva.</a:t>
            </a:r>
          </a:p>
          <a:p>
            <a:pPr marL="0" indent="0" algn="just">
              <a:lnSpc>
                <a:spcPct val="110000"/>
              </a:lnSpc>
              <a:buNone/>
            </a:pPr>
            <a:r>
              <a:rPr lang="es-CO" dirty="0"/>
              <a:t>Ejemplo: "Aquí tienes ejemplos de cómo quiero que resumas artículos: [Ejemplo 1: Artículo y Resumen], [Ejemplo 2: Artículo y Resumen]. Ahora, resume el siguiente artículo: [Nuevo Artículo]."</a:t>
            </a:r>
          </a:p>
          <a:p>
            <a:pPr>
              <a:lnSpc>
                <a:spcPct val="110000"/>
              </a:lnSpc>
            </a:pPr>
            <a:endParaRPr lang="es-CO" dirty="0"/>
          </a:p>
        </p:txBody>
      </p:sp>
    </p:spTree>
    <p:extLst>
      <p:ext uri="{BB962C8B-B14F-4D97-AF65-F5344CB8AC3E}">
        <p14:creationId xmlns:p14="http://schemas.microsoft.com/office/powerpoint/2010/main" val="222728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C4AC05-97F4-74BA-7A60-39A54C92AA82}"/>
              </a:ext>
            </a:extLst>
          </p:cNvPr>
          <p:cNvSpPr>
            <a:spLocks noGrp="1"/>
          </p:cNvSpPr>
          <p:nvPr>
            <p:ph type="title"/>
          </p:nvPr>
        </p:nvSpPr>
        <p:spPr>
          <a:xfrm>
            <a:off x="4477771" y="895440"/>
            <a:ext cx="6037830" cy="1540783"/>
          </a:xfrm>
        </p:spPr>
        <p:txBody>
          <a:bodyPr>
            <a:normAutofit/>
          </a:bodyPr>
          <a:lstStyle/>
          <a:p>
            <a:r>
              <a:rPr lang="es-CO" dirty="0"/>
              <a:t>Role </a:t>
            </a:r>
            <a:r>
              <a:rPr lang="es-CO" dirty="0" err="1"/>
              <a:t>Playing</a:t>
            </a:r>
            <a:r>
              <a:rPr lang="es-CO" dirty="0"/>
              <a:t> (Juego de Roles):</a:t>
            </a:r>
          </a:p>
        </p:txBody>
      </p:sp>
      <p:pic>
        <p:nvPicPr>
          <p:cNvPr id="7" name="Graphic 6" descr="Board Room">
            <a:extLst>
              <a:ext uri="{FF2B5EF4-FFF2-40B4-BE49-F238E27FC236}">
                <a16:creationId xmlns:a16="http://schemas.microsoft.com/office/drawing/2014/main" id="{FF2A7C22-645D-ED93-84C9-AA9C81D77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E74D0C2-D9D9-1C99-E049-1BA2279C8B9F}"/>
              </a:ext>
            </a:extLst>
          </p:cNvPr>
          <p:cNvSpPr>
            <a:spLocks noGrp="1"/>
          </p:cNvSpPr>
          <p:nvPr>
            <p:ph idx="1"/>
          </p:nvPr>
        </p:nvSpPr>
        <p:spPr>
          <a:xfrm>
            <a:off x="5207521" y="2710544"/>
            <a:ext cx="5369231" cy="3428596"/>
          </a:xfrm>
        </p:spPr>
        <p:txBody>
          <a:bodyPr anchor="b">
            <a:normAutofit fontScale="92500" lnSpcReduction="10000"/>
          </a:bodyPr>
          <a:lstStyle/>
          <a:p>
            <a:pPr marL="0" indent="0" algn="just">
              <a:lnSpc>
                <a:spcPct val="110000"/>
              </a:lnSpc>
              <a:buNone/>
            </a:pPr>
            <a:r>
              <a:rPr lang="es-CO" dirty="0"/>
              <a:t>Similar a la parte de "Rol/Persona" en RTCF, pero más elaborado. Se le pide a la IA que simule ser una persona o entidad específica en un escenario dado, lo que puede influir en el estilo de respuesta, el vocabulario y la perspectiva.</a:t>
            </a:r>
          </a:p>
          <a:p>
            <a:pPr marL="0" indent="0" algn="just">
              <a:lnSpc>
                <a:spcPct val="110000"/>
              </a:lnSpc>
              <a:buNone/>
            </a:pPr>
            <a:r>
              <a:rPr lang="es-CO" dirty="0"/>
              <a:t>Ejemplo: "Imagina que eres un profesor de historia del arte dando una clase introductoria a estudiantes de primer año. Describe la importancia del Renacimiento en la pintura italiana del siglo XV, utilizando un lenguaje accesible pero informativo."</a:t>
            </a:r>
          </a:p>
          <a:p>
            <a:pPr>
              <a:lnSpc>
                <a:spcPct val="110000"/>
              </a:lnSpc>
            </a:pPr>
            <a:endParaRPr lang="es-CO" sz="1700" dirty="0"/>
          </a:p>
        </p:txBody>
      </p:sp>
    </p:spTree>
    <p:extLst>
      <p:ext uri="{BB962C8B-B14F-4D97-AF65-F5344CB8AC3E}">
        <p14:creationId xmlns:p14="http://schemas.microsoft.com/office/powerpoint/2010/main" val="917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0C990A-7C1F-79E2-558D-4B3D31161770}"/>
              </a:ext>
            </a:extLst>
          </p:cNvPr>
          <p:cNvSpPr>
            <a:spLocks noGrp="1"/>
          </p:cNvSpPr>
          <p:nvPr>
            <p:ph type="title"/>
          </p:nvPr>
        </p:nvSpPr>
        <p:spPr>
          <a:xfrm>
            <a:off x="4477771" y="895440"/>
            <a:ext cx="6037830" cy="1540783"/>
          </a:xfrm>
        </p:spPr>
        <p:txBody>
          <a:bodyPr>
            <a:normAutofit/>
          </a:bodyPr>
          <a:lstStyle/>
          <a:p>
            <a:r>
              <a:rPr lang="es-CO" dirty="0" err="1"/>
              <a:t>Self-Correction</a:t>
            </a:r>
            <a:r>
              <a:rPr lang="es-CO" dirty="0"/>
              <a:t>:</a:t>
            </a:r>
          </a:p>
        </p:txBody>
      </p:sp>
      <p:pic>
        <p:nvPicPr>
          <p:cNvPr id="7" name="Graphic 6" descr="Marca de verificación">
            <a:extLst>
              <a:ext uri="{FF2B5EF4-FFF2-40B4-BE49-F238E27FC236}">
                <a16:creationId xmlns:a16="http://schemas.microsoft.com/office/drawing/2014/main" id="{CA1627EE-0258-E9FD-FFCB-2ACFF6720A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E8CF91B-E329-FE82-9E25-241AF03D2CEE}"/>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Pedir a la IA que evalúe y revise su propia respuesta en función de criterios específicos o que intente mejorarla después de un primer intento.</a:t>
            </a:r>
          </a:p>
          <a:p>
            <a:pPr marL="0" indent="0" algn="just">
              <a:lnSpc>
                <a:spcPct val="110000"/>
              </a:lnSpc>
              <a:buNone/>
            </a:pPr>
            <a:r>
              <a:rPr lang="es-CO" dirty="0"/>
              <a:t>Ejemplo: "Genera un ensayo corto sobre la energía renovable. Una vez que lo tengas, revisa el ensayo para asegurarte de que incluye al menos tres fuentes de energía diferentes y que la conclusión es contundente."</a:t>
            </a:r>
          </a:p>
          <a:p>
            <a:pPr>
              <a:lnSpc>
                <a:spcPct val="110000"/>
              </a:lnSpc>
            </a:pPr>
            <a:endParaRPr lang="es-CO" dirty="0"/>
          </a:p>
        </p:txBody>
      </p:sp>
    </p:spTree>
    <p:extLst>
      <p:ext uri="{BB962C8B-B14F-4D97-AF65-F5344CB8AC3E}">
        <p14:creationId xmlns:p14="http://schemas.microsoft.com/office/powerpoint/2010/main" val="31606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A93CA4-BE5A-0EA6-3054-E1A8432B9453}"/>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a:t>Sesión para practicar Prompt Engineering</a:t>
            </a:r>
          </a:p>
        </p:txBody>
      </p:sp>
      <p:pic>
        <p:nvPicPr>
          <p:cNvPr id="1026" name="Picture 2" descr="Qué es un prompt en IA y cómo se utiliza. Ejemplos">
            <a:extLst>
              <a:ext uri="{FF2B5EF4-FFF2-40B4-BE49-F238E27FC236}">
                <a16:creationId xmlns:a16="http://schemas.microsoft.com/office/drawing/2014/main" id="{12790E6C-46E2-370B-307F-8FE6247479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557553" y="1661717"/>
            <a:ext cx="4716457" cy="2733946"/>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20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1B0A181-3974-19C5-07DC-C5DE590893C1}"/>
              </a:ext>
            </a:extLst>
          </p:cNvPr>
          <p:cNvPicPr>
            <a:picLocks noChangeAspect="1"/>
          </p:cNvPicPr>
          <p:nvPr/>
        </p:nvPicPr>
        <p:blipFill>
          <a:blip r:embed="rId2"/>
          <a:srcRect t="12900" r="-1" b="13551"/>
          <a:stretch>
            <a:fillRect/>
          </a:stretch>
        </p:blipFill>
        <p:spPr>
          <a:xfrm>
            <a:off x="20" y="1"/>
            <a:ext cx="12188932" cy="6857999"/>
          </a:xfrm>
          <a:prstGeom prst="rect">
            <a:avLst/>
          </a:prstGeom>
        </p:spPr>
      </p:pic>
      <p:sp>
        <p:nvSpPr>
          <p:cNvPr id="13" name="Rectangle 12">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27370F-24D8-737B-E628-87CFD6EDE608}"/>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dirty="0" err="1">
                <a:solidFill>
                  <a:srgbClr val="FFFFFF"/>
                </a:solidFill>
              </a:rPr>
              <a:t>Preguntas</a:t>
            </a:r>
            <a:r>
              <a:rPr lang="en-US" sz="4800" dirty="0">
                <a:solidFill>
                  <a:srgbClr val="FFFFFF"/>
                </a:solidFill>
              </a:rPr>
              <a:t> modulo 2</a:t>
            </a:r>
          </a:p>
        </p:txBody>
      </p:sp>
      <p:sp>
        <p:nvSpPr>
          <p:cNvPr id="15" name="Rectangle 14">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8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761174-9E2D-998D-BA4A-D5B43847D580}"/>
              </a:ext>
            </a:extLst>
          </p:cNvPr>
          <p:cNvSpPr>
            <a:spLocks noGrp="1"/>
          </p:cNvSpPr>
          <p:nvPr>
            <p:ph type="title"/>
          </p:nvPr>
        </p:nvSpPr>
        <p:spPr>
          <a:xfrm>
            <a:off x="849760" y="837032"/>
            <a:ext cx="10427840" cy="1086056"/>
          </a:xfrm>
        </p:spPr>
        <p:txBody>
          <a:bodyPr>
            <a:normAutofit/>
          </a:bodyPr>
          <a:lstStyle/>
          <a:p>
            <a:pPr>
              <a:lnSpc>
                <a:spcPct val="90000"/>
              </a:lnSpc>
            </a:pPr>
            <a:r>
              <a:rPr lang="es-CO" sz="3700" dirty="0"/>
              <a:t>Desmitificando La IA – Relevancia en Educación</a:t>
            </a:r>
          </a:p>
        </p:txBody>
      </p:sp>
      <p:cxnSp>
        <p:nvCxnSpPr>
          <p:cNvPr id="22" name="Straight Connector 16">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848B86E0-76B8-8CBD-C1AA-217134744921}"/>
              </a:ext>
            </a:extLst>
          </p:cNvPr>
          <p:cNvSpPr>
            <a:spLocks noGrp="1" noChangeArrowheads="1"/>
          </p:cNvSpPr>
          <p:nvPr>
            <p:ph idx="1"/>
          </p:nvPr>
        </p:nvSpPr>
        <p:spPr bwMode="auto">
          <a:xfrm>
            <a:off x="6096000" y="2933146"/>
            <a:ext cx="55444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Introducción a la Inteligencia Artificial (IA)</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Machine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Automático)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Deep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Profundo)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Redes Neuronales Artificiales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Procesamiento del Lenguaje Natural (PLN / NLP)</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Cómo funcionan los modelos de PLN como </a:t>
            </a:r>
            <a:r>
              <a:rPr kumimoji="0" lang="es-CO" altLang="es-CO" sz="1800" b="0" i="0" u="none" strike="noStrike" cap="none" normalizeH="0" baseline="0" dirty="0" err="1">
                <a:ln>
                  <a:noFill/>
                </a:ln>
                <a:solidFill>
                  <a:schemeClr val="tx1"/>
                </a:solidFill>
                <a:effectLst/>
                <a:latin typeface="Arial" panose="020B0604020202020204" pitchFamily="34" charset="0"/>
              </a:rPr>
              <a:t>ChatGPT</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IA como aliado, no reemplazo del docente</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Áreas de mayor impacto en la docencia y la investigación</a:t>
            </a:r>
          </a:p>
        </p:txBody>
      </p:sp>
      <p:sp>
        <p:nvSpPr>
          <p:cNvPr id="6" name="Freeform 6">
            <a:extLst>
              <a:ext uri="{FF2B5EF4-FFF2-40B4-BE49-F238E27FC236}">
                <a16:creationId xmlns:a16="http://schemas.microsoft.com/office/drawing/2014/main" id="{EC026FC3-C941-2E0C-F843-53B9D1FEB810}"/>
              </a:ext>
            </a:extLst>
          </p:cNvPr>
          <p:cNvSpPr/>
          <p:nvPr/>
        </p:nvSpPr>
        <p:spPr>
          <a:xfrm>
            <a:off x="1262743" y="2184139"/>
            <a:ext cx="3991428" cy="4188637"/>
          </a:xfrm>
          <a:custGeom>
            <a:avLst/>
            <a:gdLst/>
            <a:ahLst/>
            <a:cxnLst/>
            <a:rect l="l" t="t" r="r" b="b"/>
            <a:pathLst>
              <a:path w="8906966" h="9530546">
                <a:moveTo>
                  <a:pt x="0" y="0"/>
                </a:moveTo>
                <a:lnTo>
                  <a:pt x="8906966" y="0"/>
                </a:lnTo>
                <a:lnTo>
                  <a:pt x="8906966" y="9530546"/>
                </a:lnTo>
                <a:lnTo>
                  <a:pt x="0" y="9530546"/>
                </a:lnTo>
                <a:lnTo>
                  <a:pt x="0" y="0"/>
                </a:lnTo>
                <a:close/>
              </a:path>
            </a:pathLst>
          </a:custGeom>
          <a:blipFill>
            <a:blip r:embed="rId2"/>
            <a:stretch>
              <a:fillRect l="-31609" r="-28792"/>
            </a:stretch>
          </a:blipFill>
        </p:spPr>
        <p:txBody>
          <a:bodyPr/>
          <a:lstStyle/>
          <a:p>
            <a:endParaRPr lang="es-CO"/>
          </a:p>
        </p:txBody>
      </p:sp>
    </p:spTree>
    <p:extLst>
      <p:ext uri="{BB962C8B-B14F-4D97-AF65-F5344CB8AC3E}">
        <p14:creationId xmlns:p14="http://schemas.microsoft.com/office/powerpoint/2010/main" val="265714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2C4C8-F4EB-65BB-D959-8DAAA0269EF3}"/>
              </a:ext>
            </a:extLst>
          </p:cNvPr>
          <p:cNvSpPr>
            <a:spLocks noGrp="1"/>
          </p:cNvSpPr>
          <p:nvPr>
            <p:ph type="title"/>
          </p:nvPr>
        </p:nvSpPr>
        <p:spPr>
          <a:xfrm>
            <a:off x="764593" y="895440"/>
            <a:ext cx="4569407" cy="1560083"/>
          </a:xfrm>
        </p:spPr>
        <p:txBody>
          <a:bodyPr>
            <a:normAutofit/>
          </a:bodyPr>
          <a:lstStyle/>
          <a:p>
            <a:pPr>
              <a:lnSpc>
                <a:spcPct val="90000"/>
              </a:lnSpc>
            </a:pPr>
            <a:r>
              <a:rPr lang="en-US" sz="3400" dirty="0" err="1">
                <a:latin typeface="Calibri (MS)"/>
                <a:ea typeface="Calibri (MS)"/>
                <a:cs typeface="Calibri (MS)"/>
                <a:sym typeface="Calibri (MS)"/>
              </a:rPr>
              <a:t>Personalización</a:t>
            </a:r>
            <a:r>
              <a:rPr lang="en-US" sz="3400" dirty="0">
                <a:latin typeface="Calibri (MS)"/>
                <a:ea typeface="Calibri (MS)"/>
                <a:cs typeface="Calibri (MS)"/>
                <a:sym typeface="Calibri (MS)"/>
              </a:rPr>
              <a:t> de </a:t>
            </a:r>
            <a:r>
              <a:rPr lang="en-US" sz="3400" dirty="0" err="1">
                <a:latin typeface="Calibri (MS)"/>
                <a:ea typeface="Calibri (MS)"/>
                <a:cs typeface="Calibri (MS)"/>
                <a:sym typeface="Calibri (MS)"/>
              </a:rPr>
              <a:t>Aprendizaje</a:t>
            </a:r>
            <a:r>
              <a:rPr lang="en-US" sz="3400" dirty="0">
                <a:latin typeface="Calibri (MS)"/>
                <a:ea typeface="Calibri (MS)"/>
                <a:cs typeface="Calibri (MS)"/>
                <a:sym typeface="Calibri (MS)"/>
              </a:rPr>
              <a:t> y Labor </a:t>
            </a:r>
            <a:r>
              <a:rPr lang="en-US" sz="3400" dirty="0" err="1">
                <a:latin typeface="Calibri (MS)"/>
                <a:ea typeface="Calibri (MS)"/>
                <a:cs typeface="Calibri (MS)"/>
                <a:sym typeface="Calibri (MS)"/>
              </a:rPr>
              <a:t>Docente</a:t>
            </a:r>
            <a:endParaRPr lang="es-CO" sz="3400" dirty="0"/>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3A845530-4596-F17C-B637-89FE3CA161C6}"/>
              </a:ext>
            </a:extLst>
          </p:cNvPr>
          <p:cNvSpPr>
            <a:spLocks noGrp="1" noChangeArrowheads="1"/>
          </p:cNvSpPr>
          <p:nvPr>
            <p:ph idx="1"/>
          </p:nvPr>
        </p:nvSpPr>
        <p:spPr bwMode="auto">
          <a:xfrm>
            <a:off x="1570033" y="2753546"/>
            <a:ext cx="3746928" cy="34025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Personalización del Aprendizaje con IA</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Fundamentos y teoría del aprendizaje adaptativo</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Componentes de la personalización (contenido, ritmo, estilo, evaluación)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Ejemplo práctico (Plataformas adaptativas)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Retroalimentación inteligente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Optimización del Tiempo del Docente</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Generación de contenido educativo (resúmenes, preguntas, casos de estudio, guías)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Proceso de generación con IA (objetivos, contextualización, revisión, validación)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Ventajas de la asistencia inteligente (ahorro de tiempo, consistencia, escalabilidad, creatividad, actualización)</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pic>
        <p:nvPicPr>
          <p:cNvPr id="6" name="Picture 5" descr="People at the meeting desk">
            <a:extLst>
              <a:ext uri="{FF2B5EF4-FFF2-40B4-BE49-F238E27FC236}">
                <a16:creationId xmlns:a16="http://schemas.microsoft.com/office/drawing/2014/main" id="{01006796-3DCC-995E-222E-FF60505F0780}"/>
              </a:ext>
            </a:extLst>
          </p:cNvPr>
          <p:cNvPicPr>
            <a:picLocks noChangeAspect="1"/>
          </p:cNvPicPr>
          <p:nvPr/>
        </p:nvPicPr>
        <p:blipFill>
          <a:blip r:embed="rId2"/>
          <a:srcRect l="20314" r="29717" b="1"/>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87437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7E4038-D31D-CF8A-DC13-1115DC714085}"/>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Desconectado">
            <a:extLst>
              <a:ext uri="{FF2B5EF4-FFF2-40B4-BE49-F238E27FC236}">
                <a16:creationId xmlns:a16="http://schemas.microsoft.com/office/drawing/2014/main" id="{394C3105-ED4A-54BE-AD45-344343A218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9" name="Straight Connector 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388E01D-E14D-0A74-AFB8-E94A60B5043B}"/>
              </a:ext>
            </a:extLst>
          </p:cNvPr>
          <p:cNvSpPr>
            <a:spLocks noGrp="1"/>
          </p:cNvSpPr>
          <p:nvPr>
            <p:ph idx="1"/>
          </p:nvPr>
        </p:nvSpPr>
        <p:spPr>
          <a:xfrm>
            <a:off x="5207521" y="2710544"/>
            <a:ext cx="5369231" cy="3428596"/>
          </a:xfrm>
        </p:spPr>
        <p:txBody>
          <a:bodyPr anchor="b">
            <a:normAutofit fontScale="85000" lnSpcReduction="20000"/>
          </a:bodyPr>
          <a:lstStyle/>
          <a:p>
            <a:pPr marL="0" indent="0" algn="just">
              <a:lnSpc>
                <a:spcPct val="110000"/>
              </a:lnSpc>
              <a:buNone/>
            </a:pPr>
            <a:r>
              <a:rPr lang="es-CO" dirty="0"/>
              <a:t>La personalización del aprendizaje, facilitada por la IA, se basa en la adaptación dinámica de la experiencia educativa a las necesidades, preferencias y progreso de cada estudiante. Esto se logra mediante el modelado del estudiante y el uso de algoritmos adaptativos.</a:t>
            </a:r>
          </a:p>
          <a:p>
            <a:pPr algn="just">
              <a:lnSpc>
                <a:spcPct val="110000"/>
              </a:lnSpc>
            </a:pPr>
            <a:r>
              <a:rPr lang="es-CO" dirty="0"/>
              <a:t>Teoría del Aprendizaje Adaptativo: Se centra en crear experiencias de aprendizaje flexibles y sensibles a las características individuales de los estudiantes. Esto se logra a través de:</a:t>
            </a:r>
          </a:p>
          <a:p>
            <a:pPr algn="just">
              <a:lnSpc>
                <a:spcPct val="110000"/>
              </a:lnSpc>
            </a:pPr>
            <a:r>
              <a:rPr lang="es-CO" dirty="0"/>
              <a:t>Modelo de Conocimiento: Representa el dominio del conocimiento que se espera que el estudiante adquiera, desglosado en conceptos interconectados.</a:t>
            </a:r>
          </a:p>
        </p:txBody>
      </p:sp>
    </p:spTree>
    <p:extLst>
      <p:ext uri="{BB962C8B-B14F-4D97-AF65-F5344CB8AC3E}">
        <p14:creationId xmlns:p14="http://schemas.microsoft.com/office/powerpoint/2010/main" val="25781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A810BA-D56A-FDCB-3453-1551324208A2}"/>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Centro educativo">
            <a:extLst>
              <a:ext uri="{FF2B5EF4-FFF2-40B4-BE49-F238E27FC236}">
                <a16:creationId xmlns:a16="http://schemas.microsoft.com/office/drawing/2014/main" id="{11CE0576-27DB-3B16-597B-5DBF2F1DD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E873558-7636-E18E-95BD-81D26F518FFB}"/>
              </a:ext>
            </a:extLst>
          </p:cNvPr>
          <p:cNvSpPr>
            <a:spLocks noGrp="1"/>
          </p:cNvSpPr>
          <p:nvPr>
            <p:ph idx="1"/>
          </p:nvPr>
        </p:nvSpPr>
        <p:spPr>
          <a:xfrm>
            <a:off x="5207521" y="2710544"/>
            <a:ext cx="5369231" cy="3428596"/>
          </a:xfrm>
        </p:spPr>
        <p:txBody>
          <a:bodyPr anchor="b">
            <a:normAutofit/>
          </a:bodyPr>
          <a:lstStyle/>
          <a:p>
            <a:pPr algn="just">
              <a:lnSpc>
                <a:spcPct val="110000"/>
              </a:lnSpc>
            </a:pPr>
            <a:r>
              <a:rPr lang="es-CO" sz="1700" dirty="0"/>
              <a:t>Modelo del Estudiante: Construye un perfil detallado de cada estudiante, incluyendo su nivel de conocimiento actual, habilidades, estilo de aprendizaje preferido, motivaciones, errores comunes y progreso histórico.</a:t>
            </a:r>
          </a:p>
          <a:p>
            <a:pPr algn="just">
              <a:lnSpc>
                <a:spcPct val="110000"/>
              </a:lnSpc>
            </a:pPr>
            <a:r>
              <a:rPr lang="es-CO" sz="1700" dirty="0"/>
              <a:t>Modelo Pedagógico: Define las estrategias de enseñanza más efectivas para cada tipo de contenido y para cada perfil de estudiante. Incluye la secuencia de presentación de materiales, el tipo de ejercicios, la retroalimentación y los recursos adicionales.</a:t>
            </a:r>
          </a:p>
          <a:p>
            <a:pPr>
              <a:lnSpc>
                <a:spcPct val="110000"/>
              </a:lnSpc>
            </a:pPr>
            <a:endParaRPr lang="es-CO" sz="1700" dirty="0"/>
          </a:p>
        </p:txBody>
      </p:sp>
    </p:spTree>
    <p:extLst>
      <p:ext uri="{BB962C8B-B14F-4D97-AF65-F5344CB8AC3E}">
        <p14:creationId xmlns:p14="http://schemas.microsoft.com/office/powerpoint/2010/main" val="37855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B531B4-5281-22E9-D4EE-C626B4B71ED6}"/>
              </a:ext>
            </a:extLst>
          </p:cNvPr>
          <p:cNvSpPr>
            <a:spLocks noGrp="1"/>
          </p:cNvSpPr>
          <p:nvPr>
            <p:ph type="title"/>
          </p:nvPr>
        </p:nvSpPr>
        <p:spPr>
          <a:xfrm>
            <a:off x="5152238" y="895440"/>
            <a:ext cx="6125361" cy="1560083"/>
          </a:xfrm>
        </p:spPr>
        <p:txBody>
          <a:bodyPr>
            <a:normAutofit/>
          </a:bodyPr>
          <a:lstStyle/>
          <a:p>
            <a:r>
              <a:rPr lang="es-CO" dirty="0"/>
              <a:t>Componentes de la Personalización:</a:t>
            </a:r>
          </a:p>
        </p:txBody>
      </p:sp>
      <p:pic>
        <p:nvPicPr>
          <p:cNvPr id="5" name="Picture 4">
            <a:extLst>
              <a:ext uri="{FF2B5EF4-FFF2-40B4-BE49-F238E27FC236}">
                <a16:creationId xmlns:a16="http://schemas.microsoft.com/office/drawing/2014/main" id="{59DB1E7F-2518-727A-EBDC-252FDC2102EC}"/>
              </a:ext>
            </a:extLst>
          </p:cNvPr>
          <p:cNvPicPr>
            <a:picLocks noChangeAspect="1"/>
          </p:cNvPicPr>
          <p:nvPr/>
        </p:nvPicPr>
        <p:blipFill>
          <a:blip r:embed="rId2"/>
          <a:srcRect l="3330" r="51908"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839BFF1-DC77-F447-1133-34D0B37E45F1}"/>
              </a:ext>
            </a:extLst>
          </p:cNvPr>
          <p:cNvSpPr>
            <a:spLocks noGrp="1"/>
          </p:cNvSpPr>
          <p:nvPr>
            <p:ph idx="1"/>
          </p:nvPr>
        </p:nvSpPr>
        <p:spPr>
          <a:xfrm>
            <a:off x="5974717" y="2753546"/>
            <a:ext cx="5302882" cy="3494854"/>
          </a:xfrm>
        </p:spPr>
        <p:txBody>
          <a:bodyPr anchor="t">
            <a:normAutofit fontScale="62500" lnSpcReduction="20000"/>
          </a:bodyPr>
          <a:lstStyle/>
          <a:p>
            <a:pPr marL="457200" indent="-457200">
              <a:lnSpc>
                <a:spcPct val="110000"/>
              </a:lnSpc>
              <a:buFont typeface="+mj-lt"/>
              <a:buAutoNum type="arabicPeriod"/>
            </a:pPr>
            <a:r>
              <a:rPr lang="es-CO" dirty="0"/>
              <a:t>Adaptación del Contenido: Presentar materiales didácticos que se ajusten al nivel de comprensión y a los intereses del estudiante. Esto puede incluir diferentes formatos (texto, video, interactivos), ejemplos específicos o profundización en temas relevantes.</a:t>
            </a:r>
          </a:p>
          <a:p>
            <a:pPr marL="457200" indent="-457200">
              <a:lnSpc>
                <a:spcPct val="110000"/>
              </a:lnSpc>
              <a:buFont typeface="+mj-lt"/>
              <a:buAutoNum type="arabicPeriod"/>
            </a:pPr>
            <a:r>
              <a:rPr lang="es-CO" dirty="0"/>
              <a:t>Adaptación del Ritmo: Permitir que cada estudiante avance a su propia velocidad, sin sentirse apresurado o ralentizado por el grupo. La IA puede ajustar la carga de trabajo o la duración de las lecciones.</a:t>
            </a:r>
          </a:p>
          <a:p>
            <a:pPr marL="457200" indent="-457200">
              <a:lnSpc>
                <a:spcPct val="110000"/>
              </a:lnSpc>
              <a:buFont typeface="+mj-lt"/>
              <a:buAutoNum type="arabicPeriod"/>
            </a:pPr>
            <a:r>
              <a:rPr lang="es-CO" dirty="0"/>
              <a:t>Adaptación del Estilo: Ofrecer opciones que se alineen con el estilo de aprendizaje preferido del estudiante (visual, auditivo, kinestésico, etc.), como simulaciones interactivas para kinestésicos o lecturas detalladas para aprendices visuales.</a:t>
            </a:r>
          </a:p>
          <a:p>
            <a:pPr marL="457200" indent="-457200">
              <a:lnSpc>
                <a:spcPct val="110000"/>
              </a:lnSpc>
              <a:buFont typeface="+mj-lt"/>
              <a:buAutoNum type="arabicPeriod"/>
            </a:pPr>
            <a:r>
              <a:rPr lang="es-CO" dirty="0"/>
              <a:t>Adaptación de la Evaluación: Proporcionar evaluaciones que midan el progreso de manera flexible, ofreciendo diferentes tipos de preguntas o adaptando la dificultad en función del desempeño.</a:t>
            </a:r>
          </a:p>
          <a:p>
            <a:pPr>
              <a:lnSpc>
                <a:spcPct val="110000"/>
              </a:lnSpc>
            </a:pPr>
            <a:endParaRPr lang="es-CO" sz="1100" dirty="0"/>
          </a:p>
        </p:txBody>
      </p:sp>
    </p:spTree>
    <p:extLst>
      <p:ext uri="{BB962C8B-B14F-4D97-AF65-F5344CB8AC3E}">
        <p14:creationId xmlns:p14="http://schemas.microsoft.com/office/powerpoint/2010/main" val="41886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473BAE-EA73-9E6F-305B-EC57BDA7CCFE}"/>
              </a:ext>
            </a:extLst>
          </p:cNvPr>
          <p:cNvSpPr>
            <a:spLocks noGrp="1"/>
          </p:cNvSpPr>
          <p:nvPr>
            <p:ph type="title"/>
          </p:nvPr>
        </p:nvSpPr>
        <p:spPr>
          <a:xfrm>
            <a:off x="849760" y="837032"/>
            <a:ext cx="10427840" cy="1086056"/>
          </a:xfrm>
        </p:spPr>
        <p:txBody>
          <a:bodyPr>
            <a:normAutofit/>
          </a:bodyPr>
          <a:lstStyle/>
          <a:p>
            <a:r>
              <a:rPr lang="es-CO" dirty="0"/>
              <a:t>Retroalimentación Inteligente:</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6AACA7A-24C3-32B8-4DD9-C1F69DF3119E}"/>
              </a:ext>
            </a:extLst>
          </p:cNvPr>
          <p:cNvSpPr>
            <a:spLocks noGrp="1"/>
          </p:cNvSpPr>
          <p:nvPr>
            <p:ph idx="1"/>
          </p:nvPr>
        </p:nvSpPr>
        <p:spPr>
          <a:xfrm>
            <a:off x="6096000" y="2554420"/>
            <a:ext cx="5181600" cy="3598606"/>
          </a:xfrm>
        </p:spPr>
        <p:txBody>
          <a:bodyPr anchor="b">
            <a:normAutofit/>
          </a:bodyPr>
          <a:lstStyle/>
          <a:p>
            <a:pPr marL="0" indent="0">
              <a:buNone/>
            </a:pPr>
            <a:r>
              <a:rPr lang="es-CO" dirty="0"/>
              <a:t>La IA puede proporcionar retroalimentación que va más allá de un simple "correcto" o "incorrecto", ofreciendo </a:t>
            </a:r>
            <a:r>
              <a:rPr lang="es-CO" dirty="0" err="1"/>
              <a:t>insights</a:t>
            </a:r>
            <a:r>
              <a:rPr lang="es-CO" dirty="0"/>
              <a:t> valiosos para el aprendizaje.</a:t>
            </a:r>
          </a:p>
          <a:p>
            <a:endParaRPr lang="es-CO" dirty="0"/>
          </a:p>
        </p:txBody>
      </p:sp>
      <p:sp>
        <p:nvSpPr>
          <p:cNvPr id="4" name="Flecha: a la izquierda y derecha 3">
            <a:extLst>
              <a:ext uri="{FF2B5EF4-FFF2-40B4-BE49-F238E27FC236}">
                <a16:creationId xmlns:a16="http://schemas.microsoft.com/office/drawing/2014/main" id="{2F7F73A1-4307-794A-CCC5-268ABE8124FE}"/>
              </a:ext>
            </a:extLst>
          </p:cNvPr>
          <p:cNvSpPr/>
          <p:nvPr/>
        </p:nvSpPr>
        <p:spPr>
          <a:xfrm>
            <a:off x="2412053" y="3234402"/>
            <a:ext cx="1778924" cy="81427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descr="Bar graph with upward trend con relleno sólido">
            <a:extLst>
              <a:ext uri="{FF2B5EF4-FFF2-40B4-BE49-F238E27FC236}">
                <a16:creationId xmlns:a16="http://schemas.microsoft.com/office/drawing/2014/main" id="{9FD9C40E-1C90-BF80-CBB4-F9C1CB52C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4315" y="4740953"/>
            <a:ext cx="914400" cy="914400"/>
          </a:xfrm>
          <a:prstGeom prst="rect">
            <a:avLst/>
          </a:prstGeom>
        </p:spPr>
      </p:pic>
    </p:spTree>
    <p:extLst>
      <p:ext uri="{BB962C8B-B14F-4D97-AF65-F5344CB8AC3E}">
        <p14:creationId xmlns:p14="http://schemas.microsoft.com/office/powerpoint/2010/main" val="29802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B9D962-6144-E114-CDBA-5D8BBB151DB3}"/>
              </a:ext>
            </a:extLst>
          </p:cNvPr>
          <p:cNvSpPr>
            <a:spLocks noGrp="1"/>
          </p:cNvSpPr>
          <p:nvPr>
            <p:ph type="title"/>
          </p:nvPr>
        </p:nvSpPr>
        <p:spPr>
          <a:xfrm>
            <a:off x="849760" y="876302"/>
            <a:ext cx="10427840" cy="1086056"/>
          </a:xfrm>
        </p:spPr>
        <p:txBody>
          <a:bodyPr>
            <a:normAutofit/>
          </a:bodyPr>
          <a:lstStyle/>
          <a:p>
            <a:r>
              <a:rPr lang="es-CO" dirty="0"/>
              <a:t>Principios de retroalimentación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838E6FED-DD77-FDA8-D406-5441A615A3C6}"/>
              </a:ext>
            </a:extLst>
          </p:cNvPr>
          <p:cNvGraphicFramePr>
            <a:graphicFrameLocks noGrp="1"/>
          </p:cNvGraphicFramePr>
          <p:nvPr>
            <p:ph idx="1"/>
            <p:extLst>
              <p:ext uri="{D42A27DB-BD31-4B8C-83A1-F6EECF244321}">
                <p14:modId xmlns:p14="http://schemas.microsoft.com/office/powerpoint/2010/main" val="101791525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9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8" name="Rectangle 615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AABDA5-4C81-E8FC-591B-7786044313CA}"/>
              </a:ext>
            </a:extLst>
          </p:cNvPr>
          <p:cNvSpPr>
            <a:spLocks noGrp="1"/>
          </p:cNvSpPr>
          <p:nvPr>
            <p:ph type="title"/>
          </p:nvPr>
        </p:nvSpPr>
        <p:spPr>
          <a:xfrm>
            <a:off x="5987607" y="885039"/>
            <a:ext cx="5262778" cy="1570485"/>
          </a:xfrm>
        </p:spPr>
        <p:txBody>
          <a:bodyPr anchor="b">
            <a:normAutofit/>
          </a:bodyPr>
          <a:lstStyle/>
          <a:p>
            <a:pPr>
              <a:lnSpc>
                <a:spcPct val="90000"/>
              </a:lnSpc>
            </a:pPr>
            <a:r>
              <a:rPr lang="es-CO" sz="2800" dirty="0"/>
              <a:t>Ejemplo Práctico: Plataforma </a:t>
            </a:r>
            <a:r>
              <a:rPr lang="es-CO" sz="2800" dirty="0" err="1"/>
              <a:t>Platzi</a:t>
            </a:r>
            <a:r>
              <a:rPr lang="es-CO" sz="2800" dirty="0"/>
              <a:t> (ampliado a otros sistemas de aprendizaje adaptativo):</a:t>
            </a:r>
          </a:p>
        </p:txBody>
      </p:sp>
      <p:pic>
        <p:nvPicPr>
          <p:cNvPr id="6146" name="Picture 2" descr="Por qué Mejorando.la ahora es Platzi">
            <a:extLst>
              <a:ext uri="{FF2B5EF4-FFF2-40B4-BE49-F238E27FC236}">
                <a16:creationId xmlns:a16="http://schemas.microsoft.com/office/drawing/2014/main" id="{4B8A961B-D227-2A1E-EFFA-44AB1CF64C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1615" y="2242180"/>
            <a:ext cx="4392385" cy="2259341"/>
          </a:xfrm>
          <a:prstGeom prst="rect">
            <a:avLst/>
          </a:prstGeom>
          <a:extLst>
            <a:ext uri="{909E8E84-426E-40DD-AFC4-6F175D3DCCD1}">
              <a14:hiddenFill xmlns:a14="http://schemas.microsoft.com/office/drawing/2010/main">
                <a:solidFill>
                  <a:srgbClr val="FFFFFF"/>
                </a:solidFill>
              </a14:hiddenFill>
            </a:ext>
          </a:extLst>
        </p:spPr>
      </p:pic>
      <p:cxnSp>
        <p:nvCxnSpPr>
          <p:cNvPr id="6159" name="Straight Connector 615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C1B2BA38-9E25-2576-E9F1-10DA6D53BAE7}"/>
              </a:ext>
            </a:extLst>
          </p:cNvPr>
          <p:cNvGraphicFramePr>
            <a:graphicFrameLocks noGrp="1"/>
          </p:cNvGraphicFramePr>
          <p:nvPr>
            <p:ph idx="1"/>
            <p:extLst>
              <p:ext uri="{D42A27DB-BD31-4B8C-83A1-F6EECF244321}">
                <p14:modId xmlns:p14="http://schemas.microsoft.com/office/powerpoint/2010/main" val="4115329699"/>
              </p:ext>
            </p:extLst>
          </p:nvPr>
        </p:nvGraphicFramePr>
        <p:xfrm>
          <a:off x="5987607" y="2813959"/>
          <a:ext cx="5262778" cy="3159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824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1440F-4BA4-8745-3CB1-2A0DA43FACB1}"/>
              </a:ext>
            </a:extLst>
          </p:cNvPr>
          <p:cNvSpPr>
            <a:spLocks noGrp="1"/>
          </p:cNvSpPr>
          <p:nvPr>
            <p:ph type="title"/>
          </p:nvPr>
        </p:nvSpPr>
        <p:spPr/>
        <p:txBody>
          <a:bodyPr>
            <a:normAutofit/>
          </a:bodyPr>
          <a:lstStyle/>
          <a:p>
            <a:r>
              <a:rPr lang="es-CO" dirty="0"/>
              <a:t>Casos de Uso de IA fuera de la Educación:</a:t>
            </a:r>
          </a:p>
        </p:txBody>
      </p:sp>
      <p:graphicFrame>
        <p:nvGraphicFramePr>
          <p:cNvPr id="7" name="Marcador de contenido 2">
            <a:extLst>
              <a:ext uri="{FF2B5EF4-FFF2-40B4-BE49-F238E27FC236}">
                <a16:creationId xmlns:a16="http://schemas.microsoft.com/office/drawing/2014/main" id="{5EF5EFC8-EFE1-5708-86C6-2CE5F737EA2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5701B4-B53F-6339-9848-485811018A46}"/>
              </a:ext>
            </a:extLst>
          </p:cNvPr>
          <p:cNvSpPr>
            <a:spLocks noGrp="1"/>
          </p:cNvSpPr>
          <p:nvPr>
            <p:ph type="title"/>
          </p:nvPr>
        </p:nvSpPr>
        <p:spPr>
          <a:xfrm>
            <a:off x="4477771" y="895440"/>
            <a:ext cx="6037830" cy="1540783"/>
          </a:xfrm>
        </p:spPr>
        <p:txBody>
          <a:bodyPr>
            <a:normAutofit/>
          </a:bodyPr>
          <a:lstStyle/>
          <a:p>
            <a:r>
              <a:rPr lang="es-CO" dirty="0"/>
              <a:t>Optimización del Tiempo del Docente</a:t>
            </a:r>
          </a:p>
        </p:txBody>
      </p:sp>
      <p:pic>
        <p:nvPicPr>
          <p:cNvPr id="7" name="Graphic 6" descr="Closed Book">
            <a:extLst>
              <a:ext uri="{FF2B5EF4-FFF2-40B4-BE49-F238E27FC236}">
                <a16:creationId xmlns:a16="http://schemas.microsoft.com/office/drawing/2014/main" id="{B8CFAA5B-0705-B0C4-4083-129A42E83E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765FF8E-3F93-E69F-80BE-B7A94AEF16AF}"/>
              </a:ext>
            </a:extLst>
          </p:cNvPr>
          <p:cNvSpPr>
            <a:spLocks noGrp="1"/>
          </p:cNvSpPr>
          <p:nvPr>
            <p:ph idx="1"/>
          </p:nvPr>
        </p:nvSpPr>
        <p:spPr>
          <a:xfrm>
            <a:off x="5207521" y="2710544"/>
            <a:ext cx="5369231" cy="3428596"/>
          </a:xfrm>
        </p:spPr>
        <p:txBody>
          <a:bodyPr anchor="b">
            <a:normAutofit/>
          </a:bodyPr>
          <a:lstStyle/>
          <a:p>
            <a:pPr marL="0" indent="0">
              <a:buNone/>
            </a:pPr>
            <a:r>
              <a:rPr lang="es-CO" dirty="0"/>
              <a:t>Generación de Contenido Educativo: Las herramientas de IA pueden asistir a los docentes en la creación de diversos materiales didácticos, agilizando el proceso y permitiendo la exploración de nuevas ideas.</a:t>
            </a:r>
          </a:p>
          <a:p>
            <a:endParaRPr lang="es-CO" dirty="0"/>
          </a:p>
        </p:txBody>
      </p:sp>
    </p:spTree>
    <p:extLst>
      <p:ext uri="{BB962C8B-B14F-4D97-AF65-F5344CB8AC3E}">
        <p14:creationId xmlns:p14="http://schemas.microsoft.com/office/powerpoint/2010/main" val="170324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1DE230-D16D-F11A-5423-ABDA1A5C2F89}"/>
              </a:ext>
            </a:extLst>
          </p:cNvPr>
          <p:cNvSpPr>
            <a:spLocks noGrp="1"/>
          </p:cNvSpPr>
          <p:nvPr>
            <p:ph type="title"/>
          </p:nvPr>
        </p:nvSpPr>
        <p:spPr>
          <a:xfrm>
            <a:off x="4611830" y="250863"/>
            <a:ext cx="6037830" cy="1540783"/>
          </a:xfrm>
        </p:spPr>
        <p:txBody>
          <a:bodyPr>
            <a:normAutofit/>
          </a:bodyPr>
          <a:lstStyle/>
          <a:p>
            <a:r>
              <a:rPr lang="es-CO" dirty="0"/>
              <a:t>Ejemplos Prácticos</a:t>
            </a:r>
          </a:p>
        </p:txBody>
      </p:sp>
      <p:pic>
        <p:nvPicPr>
          <p:cNvPr id="15" name="Graphic 6" descr="Books on Shelf">
            <a:extLst>
              <a:ext uri="{FF2B5EF4-FFF2-40B4-BE49-F238E27FC236}">
                <a16:creationId xmlns:a16="http://schemas.microsoft.com/office/drawing/2014/main" id="{0A373FE7-1D7F-0003-DF09-F9248FD46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056C47-C6D2-46E9-D52F-4D21515E3D19}"/>
              </a:ext>
            </a:extLst>
          </p:cNvPr>
          <p:cNvSpPr>
            <a:spLocks noGrp="1"/>
          </p:cNvSpPr>
          <p:nvPr>
            <p:ph idx="1"/>
          </p:nvPr>
        </p:nvSpPr>
        <p:spPr>
          <a:xfrm>
            <a:off x="5020051" y="2065316"/>
            <a:ext cx="5369231" cy="4347494"/>
          </a:xfrm>
        </p:spPr>
        <p:txBody>
          <a:bodyPr anchor="b">
            <a:normAutofit fontScale="62500" lnSpcReduction="20000"/>
          </a:bodyPr>
          <a:lstStyle/>
          <a:p>
            <a:pPr>
              <a:lnSpc>
                <a:spcPct val="110000"/>
              </a:lnSpc>
            </a:pPr>
            <a:r>
              <a:rPr lang="es-CO" sz="2300" dirty="0"/>
              <a:t>Resúmenes Automáticos: Generar síntesis concisas de textos largos, artículos científicos o capítulos de libros,</a:t>
            </a:r>
          </a:p>
          <a:p>
            <a:pPr>
              <a:lnSpc>
                <a:spcPct val="110000"/>
              </a:lnSpc>
            </a:pPr>
            <a:r>
              <a:rPr lang="es-CO" sz="2300" dirty="0"/>
              <a:t> Ideas para Talleres: Proponer actividades interactivas, ejercicios de grupo o proyectos basados en un tema específico.</a:t>
            </a:r>
          </a:p>
          <a:p>
            <a:pPr>
              <a:lnSpc>
                <a:spcPct val="110000"/>
              </a:lnSpc>
            </a:pPr>
            <a:r>
              <a:rPr lang="es-CO" sz="2300" dirty="0"/>
              <a:t>Preguntas de Evaluación: Crear preguntas de opción múltiple, preguntas abiertas o escenarios de problemas para exámenes, cuestionarios o actividades de clase.</a:t>
            </a:r>
          </a:p>
          <a:p>
            <a:pPr>
              <a:lnSpc>
                <a:spcPct val="110000"/>
              </a:lnSpc>
            </a:pPr>
            <a:r>
              <a:rPr lang="es-CO" sz="2300" dirty="0"/>
              <a:t>Explicaciones Alternativas: Generar diferentes formas de explicar un concepto, utilizando analogías, ejemplos o diferentes niveles de complejidad, para atender a diversos estilos de aprendizaje.</a:t>
            </a:r>
          </a:p>
          <a:p>
            <a:pPr>
              <a:lnSpc>
                <a:spcPct val="110000"/>
              </a:lnSpc>
            </a:pPr>
            <a:r>
              <a:rPr lang="es-CO" sz="2300" dirty="0"/>
              <a:t>Casos de Estudio: Desarrollar escenarios realistas basados en un tema, útiles para la aplicación práctica de conocimientos y el desarrollo de habilidades de pensamiento crítico.</a:t>
            </a:r>
          </a:p>
          <a:p>
            <a:pPr>
              <a:lnSpc>
                <a:spcPct val="110000"/>
              </a:lnSpc>
            </a:pPr>
            <a:r>
              <a:rPr lang="es-CO" sz="2300" dirty="0"/>
              <a:t>Guías de Discusión: Crear listas de preguntas para iniciar debates en clase o en foros en línea.</a:t>
            </a:r>
          </a:p>
          <a:p>
            <a:pPr>
              <a:lnSpc>
                <a:spcPct val="110000"/>
              </a:lnSpc>
            </a:pPr>
            <a:r>
              <a:rPr lang="es-CO" sz="2300" dirty="0"/>
              <a:t>Listas de Vocabulario: Extraer términos clave de un texto y generar definiciones o ejemplos.</a:t>
            </a:r>
          </a:p>
          <a:p>
            <a:pPr>
              <a:lnSpc>
                <a:spcPct val="110000"/>
              </a:lnSpc>
            </a:pPr>
            <a:endParaRPr lang="es-CO" sz="1000" dirty="0"/>
          </a:p>
        </p:txBody>
      </p:sp>
    </p:spTree>
    <p:extLst>
      <p:ext uri="{BB962C8B-B14F-4D97-AF65-F5344CB8AC3E}">
        <p14:creationId xmlns:p14="http://schemas.microsoft.com/office/powerpoint/2010/main" val="40994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D94F06-7752-81C6-AD06-D0964C77F91D}"/>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dirty="0"/>
              <a:t>¿</a:t>
            </a:r>
            <a:r>
              <a:rPr lang="en-US" sz="4800" dirty="0" err="1"/>
              <a:t>Qué</a:t>
            </a:r>
            <a:r>
              <a:rPr lang="en-US" sz="4800" dirty="0"/>
              <a:t> es la IA y </a:t>
            </a:r>
            <a:r>
              <a:rPr lang="en-US" sz="4800" dirty="0" err="1"/>
              <a:t>por</a:t>
            </a:r>
            <a:r>
              <a:rPr lang="en-US" sz="4800" dirty="0"/>
              <a:t> </a:t>
            </a:r>
            <a:r>
              <a:rPr lang="en-US" sz="4800" dirty="0" err="1"/>
              <a:t>qué</a:t>
            </a:r>
            <a:r>
              <a:rPr lang="en-US" sz="4800" dirty="0"/>
              <a:t> </a:t>
            </a:r>
            <a:r>
              <a:rPr lang="en-US" sz="4800" dirty="0" err="1"/>
              <a:t>nos</a:t>
            </a:r>
            <a:r>
              <a:rPr lang="en-US" sz="4800" dirty="0"/>
              <a:t> </a:t>
            </a:r>
            <a:r>
              <a:rPr lang="en-US" sz="4800" dirty="0" err="1"/>
              <a:t>importa</a:t>
            </a:r>
            <a:r>
              <a:rPr lang="en-US" sz="4800" dirty="0"/>
              <a:t> </a:t>
            </a:r>
            <a:r>
              <a:rPr lang="en-US" sz="4800" dirty="0" err="1"/>
              <a:t>en</a:t>
            </a:r>
            <a:r>
              <a:rPr lang="en-US" sz="4800" dirty="0"/>
              <a:t> la </a:t>
            </a:r>
            <a:r>
              <a:rPr lang="en-US" sz="4800" dirty="0" err="1"/>
              <a:t>docencia</a:t>
            </a:r>
            <a:r>
              <a:rPr lang="en-US" sz="4800" dirty="0"/>
              <a:t>?</a:t>
            </a:r>
          </a:p>
        </p:txBody>
      </p:sp>
      <p:pic>
        <p:nvPicPr>
          <p:cNvPr id="7" name="Graphic 6" descr="Aula de clases">
            <a:extLst>
              <a:ext uri="{FF2B5EF4-FFF2-40B4-BE49-F238E27FC236}">
                <a16:creationId xmlns:a16="http://schemas.microsoft.com/office/drawing/2014/main" id="{15385170-FC73-24D9-0E5F-836F59A26C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3399" y="876308"/>
            <a:ext cx="4304764" cy="4304764"/>
          </a:xfrm>
          <a:prstGeom prst="rect">
            <a:avLst/>
          </a:prstGeom>
        </p:spPr>
      </p:pic>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E78C3E-7CBE-2DCF-D8D0-CF94488B3B1D}"/>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Proceso de Generación de Contenido con IA:</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E7798558-E18F-B52D-6B2F-9C3DAA4F684F}"/>
              </a:ext>
            </a:extLst>
          </p:cNvPr>
          <p:cNvGraphicFramePr>
            <a:graphicFrameLocks noGrp="1"/>
          </p:cNvGraphicFramePr>
          <p:nvPr>
            <p:ph idx="1"/>
            <p:extLst>
              <p:ext uri="{D42A27DB-BD31-4B8C-83A1-F6EECF244321}">
                <p14:modId xmlns:p14="http://schemas.microsoft.com/office/powerpoint/2010/main" val="204760987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78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6E16B3-1EBC-1C57-F138-B3523998A673}"/>
              </a:ext>
            </a:extLst>
          </p:cNvPr>
          <p:cNvSpPr>
            <a:spLocks noGrp="1"/>
          </p:cNvSpPr>
          <p:nvPr>
            <p:ph type="title"/>
          </p:nvPr>
        </p:nvSpPr>
        <p:spPr>
          <a:xfrm>
            <a:off x="849760" y="876302"/>
            <a:ext cx="10427840" cy="1086056"/>
          </a:xfrm>
        </p:spPr>
        <p:txBody>
          <a:bodyPr>
            <a:normAutofit/>
          </a:bodyPr>
          <a:lstStyle/>
          <a:p>
            <a:r>
              <a:rPr lang="es-CO" dirty="0"/>
              <a:t>Ventajas de la Asistencia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09969D2A-A6A5-055E-C4EA-7FFE011783AF}"/>
              </a:ext>
            </a:extLst>
          </p:cNvPr>
          <p:cNvGraphicFramePr>
            <a:graphicFrameLocks noGrp="1"/>
          </p:cNvGraphicFramePr>
          <p:nvPr>
            <p:ph idx="1"/>
            <p:extLst>
              <p:ext uri="{D42A27DB-BD31-4B8C-83A1-F6EECF244321}">
                <p14:modId xmlns:p14="http://schemas.microsoft.com/office/powerpoint/2010/main" val="40213590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1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1B32E4-B114-C2C3-9F76-4005F0C2AA9A}"/>
              </a:ext>
            </a:extLst>
          </p:cNvPr>
          <p:cNvSpPr>
            <a:spLocks noGrp="1"/>
          </p:cNvSpPr>
          <p:nvPr>
            <p:ph type="title"/>
          </p:nvPr>
        </p:nvSpPr>
        <p:spPr>
          <a:xfrm>
            <a:off x="5152238" y="895440"/>
            <a:ext cx="6125361" cy="1560083"/>
          </a:xfrm>
        </p:spPr>
        <p:txBody>
          <a:bodyPr>
            <a:normAutofit/>
          </a:bodyPr>
          <a:lstStyle/>
          <a:p>
            <a:pPr>
              <a:lnSpc>
                <a:spcPct val="90000"/>
              </a:lnSpc>
            </a:pPr>
            <a:r>
              <a:rPr lang="es-CO" sz="3400" dirty="0"/>
              <a:t>Sesión Para Ejemplo Practico De Actividades Administrativas.</a:t>
            </a:r>
          </a:p>
        </p:txBody>
      </p:sp>
      <p:pic>
        <p:nvPicPr>
          <p:cNvPr id="5" name="Marcador de contenido 4">
            <a:extLst>
              <a:ext uri="{FF2B5EF4-FFF2-40B4-BE49-F238E27FC236}">
                <a16:creationId xmlns:a16="http://schemas.microsoft.com/office/drawing/2014/main" id="{E9086544-33D4-85F3-7D69-7FCB6A35E2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191" r="30644"/>
          <a:stretch>
            <a:fillRect/>
          </a:stretch>
        </p:blipFill>
        <p:spPr>
          <a:xfrm>
            <a:off x="1" y="-16591"/>
            <a:ext cx="4610100" cy="6874591"/>
          </a:xfrm>
          <a:prstGeom prst="rect">
            <a:avLst/>
          </a:prstGeom>
        </p:spPr>
      </p:pic>
      <p:cxnSp>
        <p:nvCxnSpPr>
          <p:cNvPr id="15" name="Straight Connector 1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D6C961FB-AE24-8E50-92C9-9B23D4006C18}"/>
              </a:ext>
            </a:extLst>
          </p:cNvPr>
          <p:cNvSpPr>
            <a:spLocks noGrp="1"/>
          </p:cNvSpPr>
          <p:nvPr>
            <p:ph idx="1"/>
          </p:nvPr>
        </p:nvSpPr>
        <p:spPr>
          <a:xfrm>
            <a:off x="5974717" y="2753546"/>
            <a:ext cx="5302882" cy="3494854"/>
          </a:xfrm>
        </p:spPr>
        <p:txBody>
          <a:bodyPr anchor="t">
            <a:normAutofit/>
          </a:bodyPr>
          <a:lstStyle/>
          <a:p>
            <a:endParaRPr lang="en-US"/>
          </a:p>
        </p:txBody>
      </p:sp>
      <p:sp>
        <p:nvSpPr>
          <p:cNvPr id="6" name="CuadroTexto 5">
            <a:extLst>
              <a:ext uri="{FF2B5EF4-FFF2-40B4-BE49-F238E27FC236}">
                <a16:creationId xmlns:a16="http://schemas.microsoft.com/office/drawing/2014/main" id="{DCAC7FBF-C9A3-5433-AD59-8F7CB6EB0982}"/>
              </a:ext>
            </a:extLst>
          </p:cNvPr>
          <p:cNvSpPr txBox="1"/>
          <p:nvPr/>
        </p:nvSpPr>
        <p:spPr>
          <a:xfrm>
            <a:off x="2182834" y="6657945"/>
            <a:ext cx="2427267"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www.mieducacionenlinea.net/2017/10/te-interesa-estudiar-administracion-de.html">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s-CO" sz="700">
              <a:solidFill>
                <a:srgbClr val="FFFFFF"/>
              </a:solidFill>
            </a:endParaRPr>
          </a:p>
        </p:txBody>
      </p:sp>
    </p:spTree>
    <p:extLst>
      <p:ext uri="{BB962C8B-B14F-4D97-AF65-F5344CB8AC3E}">
        <p14:creationId xmlns:p14="http://schemas.microsoft.com/office/powerpoint/2010/main" val="2147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B79DA-0C0F-B19A-1DB1-ABA2B0EF5940}"/>
              </a:ext>
            </a:extLst>
          </p:cNvPr>
          <p:cNvSpPr>
            <a:spLocks noGrp="1"/>
          </p:cNvSpPr>
          <p:nvPr>
            <p:ph type="title"/>
          </p:nvPr>
        </p:nvSpPr>
        <p:spPr>
          <a:xfrm>
            <a:off x="5152238" y="895440"/>
            <a:ext cx="6125361" cy="1560083"/>
          </a:xfrm>
        </p:spPr>
        <p:txBody>
          <a:bodyPr>
            <a:normAutofit/>
          </a:bodyPr>
          <a:lstStyle/>
          <a:p>
            <a:r>
              <a:rPr lang="es-CO" dirty="0"/>
              <a:t>Sesión Para Ejemplos Prácticos </a:t>
            </a:r>
            <a:r>
              <a:rPr lang="es-CO" dirty="0" err="1"/>
              <a:t>ChatBots</a:t>
            </a:r>
            <a:endParaRPr lang="es-CO" dirty="0"/>
          </a:p>
        </p:txBody>
      </p:sp>
      <p:pic>
        <p:nvPicPr>
          <p:cNvPr id="5" name="Marcador de contenido 4">
            <a:extLst>
              <a:ext uri="{FF2B5EF4-FFF2-40B4-BE49-F238E27FC236}">
                <a16:creationId xmlns:a16="http://schemas.microsoft.com/office/drawing/2014/main" id="{F7DCD783-C906-6B77-0624-80CF9B23B1B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023" r="43215" b="2"/>
          <a:stretch>
            <a:fillRect/>
          </a:stretch>
        </p:blipFill>
        <p:spPr>
          <a:xfrm>
            <a:off x="1" y="-16591"/>
            <a:ext cx="4610100" cy="6874591"/>
          </a:xfrm>
          <a:prstGeom prst="rect">
            <a:avLst/>
          </a:prstGeom>
        </p:spPr>
      </p:pic>
      <p:cxnSp>
        <p:nvCxnSpPr>
          <p:cNvPr id="21"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C7C9E58-F165-1C4E-E37D-B9433B82E73C}"/>
              </a:ext>
            </a:extLst>
          </p:cNvPr>
          <p:cNvSpPr>
            <a:spLocks noGrp="1"/>
          </p:cNvSpPr>
          <p:nvPr>
            <p:ph idx="1"/>
          </p:nvPr>
        </p:nvSpPr>
        <p:spPr>
          <a:xfrm>
            <a:off x="5974717" y="2753546"/>
            <a:ext cx="5302882" cy="3494854"/>
          </a:xfrm>
        </p:spPr>
        <p:txBody>
          <a:bodyPr anchor="t">
            <a:normAutofit/>
          </a:bodyPr>
          <a:lstStyle/>
          <a:p>
            <a:endParaRPr lang="en-US"/>
          </a:p>
        </p:txBody>
      </p:sp>
    </p:spTree>
    <p:extLst>
      <p:ext uri="{BB962C8B-B14F-4D97-AF65-F5344CB8AC3E}">
        <p14:creationId xmlns:p14="http://schemas.microsoft.com/office/powerpoint/2010/main" val="69232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490C4A42-7405-D220-1E80-10CA9B31BCBE}"/>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D3C77C-0325-A3E0-81F5-EE58E6D0DEE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3</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D3DE21-2E5B-570A-8E9F-0D40248DB30D}"/>
              </a:ext>
            </a:extLst>
          </p:cNvPr>
          <p:cNvSpPr>
            <a:spLocks noGrp="1"/>
          </p:cNvSpPr>
          <p:nvPr>
            <p:ph type="title"/>
          </p:nvPr>
        </p:nvSpPr>
        <p:spPr>
          <a:xfrm>
            <a:off x="5152238" y="895440"/>
            <a:ext cx="6125361" cy="1560083"/>
          </a:xfrm>
        </p:spPr>
        <p:txBody>
          <a:bodyPr>
            <a:normAutofit/>
          </a:bodyPr>
          <a:lstStyle/>
          <a:p>
            <a:r>
              <a:rPr lang="es-CO" dirty="0"/>
              <a:t>IA en la Investigación Académica y Desafíos</a:t>
            </a:r>
          </a:p>
        </p:txBody>
      </p:sp>
      <p:pic>
        <p:nvPicPr>
          <p:cNvPr id="6" name="Picture 5" descr="Desk with productivity items">
            <a:extLst>
              <a:ext uri="{FF2B5EF4-FFF2-40B4-BE49-F238E27FC236}">
                <a16:creationId xmlns:a16="http://schemas.microsoft.com/office/drawing/2014/main" id="{095645D6-0EED-9D90-472F-36098A95D0A0}"/>
              </a:ext>
            </a:extLst>
          </p:cNvPr>
          <p:cNvPicPr>
            <a:picLocks noChangeAspect="1"/>
          </p:cNvPicPr>
          <p:nvPr/>
        </p:nvPicPr>
        <p:blipFill>
          <a:blip r:embed="rId2"/>
          <a:srcRect l="35242" r="19996" b="2"/>
          <a:stretch>
            <a:fillRect/>
          </a:stretch>
        </p:blipFill>
        <p:spPr>
          <a:xfrm>
            <a:off x="1" y="-16591"/>
            <a:ext cx="4610100" cy="6874591"/>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B082C895-D24D-F3BF-03D2-0169A839C908}"/>
              </a:ext>
            </a:extLst>
          </p:cNvPr>
          <p:cNvSpPr>
            <a:spLocks noGrp="1" noChangeArrowheads="1"/>
          </p:cNvSpPr>
          <p:nvPr>
            <p:ph idx="1"/>
          </p:nvPr>
        </p:nvSpPr>
        <p:spPr bwMode="auto">
          <a:xfrm>
            <a:off x="5974717" y="2753546"/>
            <a:ext cx="5302882" cy="34948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lang="es-CO" altLang="es-CO" sz="1100" dirty="0"/>
              <a:t>La IA en la Investigación Académica</a:t>
            </a:r>
          </a:p>
          <a:p>
            <a:pPr eaLnBrk="0" fontAlgn="base" hangingPunct="0">
              <a:lnSpc>
                <a:spcPct val="110000"/>
              </a:lnSpc>
              <a:spcBef>
                <a:spcPct val="0"/>
              </a:spcBef>
              <a:spcAft>
                <a:spcPts val="600"/>
              </a:spcAft>
              <a:buSzTx/>
            </a:pPr>
            <a:r>
              <a:rPr lang="es-CO" altLang="es-CO" sz="1100" dirty="0"/>
              <a:t>Herramientas para revisión bibliográfica</a:t>
            </a:r>
          </a:p>
          <a:p>
            <a:pPr eaLnBrk="0" fontAlgn="base" hangingPunct="0">
              <a:lnSpc>
                <a:spcPct val="110000"/>
              </a:lnSpc>
              <a:spcBef>
                <a:spcPct val="0"/>
              </a:spcBef>
              <a:spcAft>
                <a:spcPts val="600"/>
              </a:spcAft>
              <a:buSzTx/>
            </a:pPr>
            <a:r>
              <a:rPr lang="es-CO" altLang="es-CO" sz="1100" dirty="0"/>
              <a:t>Proceso de síntesis automatizada</a:t>
            </a:r>
          </a:p>
          <a:p>
            <a:pPr eaLnBrk="0" fontAlgn="base" hangingPunct="0">
              <a:lnSpc>
                <a:spcPct val="110000"/>
              </a:lnSpc>
              <a:spcBef>
                <a:spcPct val="0"/>
              </a:spcBef>
              <a:spcAft>
                <a:spcPts val="600"/>
              </a:spcAft>
              <a:buSzTx/>
            </a:pPr>
            <a:r>
              <a:rPr lang="es-CO" altLang="es-CO" sz="1100" dirty="0"/>
              <a:t>Aplicaciones de Machine </a:t>
            </a:r>
            <a:r>
              <a:rPr lang="es-CO" altLang="es-CO" sz="1100" dirty="0" err="1"/>
              <a:t>Learning</a:t>
            </a:r>
            <a:r>
              <a:rPr lang="es-CO" altLang="es-CO" sz="1100" dirty="0"/>
              <a:t> en investigación</a:t>
            </a:r>
          </a:p>
          <a:p>
            <a:pPr eaLnBrk="0" fontAlgn="base" hangingPunct="0">
              <a:lnSpc>
                <a:spcPct val="110000"/>
              </a:lnSpc>
              <a:spcBef>
                <a:spcPct val="0"/>
              </a:spcBef>
              <a:spcAft>
                <a:spcPts val="600"/>
              </a:spcAft>
              <a:buSzTx/>
            </a:pPr>
            <a:r>
              <a:rPr lang="es-CO" altLang="es-CO" sz="1100" dirty="0"/>
              <a:t>Caso de estudio: análisis de tendencias educativas</a:t>
            </a:r>
          </a:p>
          <a:p>
            <a:pPr eaLnBrk="0" fontAlgn="base" hangingPunct="0">
              <a:lnSpc>
                <a:spcPct val="110000"/>
              </a:lnSpc>
              <a:spcBef>
                <a:spcPct val="0"/>
              </a:spcBef>
              <a:spcAft>
                <a:spcPts val="600"/>
              </a:spcAft>
              <a:buSzTx/>
            </a:pPr>
            <a:r>
              <a:rPr lang="es-CO" altLang="es-CO" sz="1100" dirty="0"/>
              <a:t>Redacción asistida y verificación</a:t>
            </a:r>
          </a:p>
          <a:p>
            <a:pPr marL="0" marR="0" lvl="0" indent="0" defTabSz="914400" rtl="0" eaLnBrk="0" fontAlgn="base" latinLnBrk="0" hangingPunct="0">
              <a:lnSpc>
                <a:spcPct val="110000"/>
              </a:lnSpc>
              <a:spcBef>
                <a:spcPct val="0"/>
              </a:spcBef>
              <a:spcAft>
                <a:spcPts val="600"/>
              </a:spcAft>
              <a:buClrTx/>
              <a:buSzTx/>
              <a:buNone/>
              <a:tabLst/>
            </a:pPr>
            <a:r>
              <a:rPr lang="es-CO" altLang="es-CO" sz="1100" dirty="0"/>
              <a:t>Desafíos Prácticos y Éticos</a:t>
            </a:r>
          </a:p>
          <a:p>
            <a:pPr eaLnBrk="0" fontAlgn="base" hangingPunct="0">
              <a:lnSpc>
                <a:spcPct val="110000"/>
              </a:lnSpc>
              <a:spcBef>
                <a:spcPct val="0"/>
              </a:spcBef>
              <a:spcAft>
                <a:spcPts val="600"/>
              </a:spcAft>
              <a:buSzTx/>
            </a:pPr>
            <a:r>
              <a:rPr lang="es-CO" altLang="es-CO" sz="1100" dirty="0"/>
              <a:t>Tipos de sesgos en IA educativa (datos, algorítmico, confirmación, cultural)</a:t>
            </a:r>
          </a:p>
          <a:p>
            <a:pPr eaLnBrk="0" fontAlgn="base" hangingPunct="0">
              <a:lnSpc>
                <a:spcPct val="110000"/>
              </a:lnSpc>
              <a:spcBef>
                <a:spcPct val="0"/>
              </a:spcBef>
              <a:spcAft>
                <a:spcPts val="600"/>
              </a:spcAft>
              <a:buSzTx/>
            </a:pPr>
            <a:r>
              <a:rPr lang="es-CO" altLang="es-CO" sz="1100" dirty="0"/>
              <a:t>Estrategias de mitigación de sesgos</a:t>
            </a:r>
          </a:p>
          <a:p>
            <a:pPr eaLnBrk="0" fontAlgn="base" hangingPunct="0">
              <a:lnSpc>
                <a:spcPct val="110000"/>
              </a:lnSpc>
              <a:spcBef>
                <a:spcPct val="0"/>
              </a:spcBef>
              <a:spcAft>
                <a:spcPts val="600"/>
              </a:spcAft>
              <a:buSzTx/>
            </a:pPr>
            <a:r>
              <a:rPr lang="es-CO" altLang="es-CO" sz="1100" dirty="0"/>
              <a:t>Privacidad de datos y principios clave (minimización, propósito, retención, </a:t>
            </a:r>
            <a:r>
              <a:rPr lang="es-CO" altLang="es-CO" sz="1100" dirty="0" err="1"/>
              <a:t>anonimización</a:t>
            </a:r>
            <a:r>
              <a:rPr lang="es-CO" altLang="es-CO" sz="1100" dirty="0"/>
              <a:t>, seguridad)</a:t>
            </a:r>
          </a:p>
          <a:p>
            <a:pPr eaLnBrk="0" fontAlgn="base" hangingPunct="0">
              <a:lnSpc>
                <a:spcPct val="110000"/>
              </a:lnSpc>
              <a:spcBef>
                <a:spcPct val="0"/>
              </a:spcBef>
              <a:spcAft>
                <a:spcPts val="600"/>
              </a:spcAft>
              <a:buSzTx/>
            </a:pPr>
            <a:r>
              <a:rPr lang="es-CO" altLang="es-CO" sz="1100" dirty="0"/>
              <a:t>Consentimiento informado y cumplimiento normativo (ej. GDPR, FERPA)</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720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3BCD6B-E323-7D2E-8E75-A88897EFC375}"/>
              </a:ext>
            </a:extLst>
          </p:cNvPr>
          <p:cNvSpPr>
            <a:spLocks noGrp="1"/>
          </p:cNvSpPr>
          <p:nvPr>
            <p:ph type="title"/>
          </p:nvPr>
        </p:nvSpPr>
        <p:spPr>
          <a:xfrm>
            <a:off x="5152238" y="895440"/>
            <a:ext cx="6125361" cy="1560083"/>
          </a:xfrm>
        </p:spPr>
        <p:txBody>
          <a:bodyPr>
            <a:normAutofit/>
          </a:bodyPr>
          <a:lstStyle/>
          <a:p>
            <a:r>
              <a:rPr lang="es-CO" dirty="0"/>
              <a:t>La IA en la Investigación Académica</a:t>
            </a:r>
          </a:p>
        </p:txBody>
      </p:sp>
      <p:pic>
        <p:nvPicPr>
          <p:cNvPr id="5" name="Picture 4" descr="Office items on a table">
            <a:extLst>
              <a:ext uri="{FF2B5EF4-FFF2-40B4-BE49-F238E27FC236}">
                <a16:creationId xmlns:a16="http://schemas.microsoft.com/office/drawing/2014/main" id="{4EBBAD3A-B662-78EA-8061-FBE455AE25D7}"/>
              </a:ext>
            </a:extLst>
          </p:cNvPr>
          <p:cNvPicPr>
            <a:picLocks noChangeAspect="1"/>
          </p:cNvPicPr>
          <p:nvPr/>
        </p:nvPicPr>
        <p:blipFill>
          <a:blip r:embed="rId2"/>
          <a:srcRect l="29314" r="20056"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9F80331-B0E2-364F-C09E-C1CD12A44277}"/>
              </a:ext>
            </a:extLst>
          </p:cNvPr>
          <p:cNvSpPr>
            <a:spLocks noGrp="1"/>
          </p:cNvSpPr>
          <p:nvPr>
            <p:ph idx="1"/>
          </p:nvPr>
        </p:nvSpPr>
        <p:spPr>
          <a:xfrm>
            <a:off x="5974717" y="2753546"/>
            <a:ext cx="5302882" cy="3494854"/>
          </a:xfrm>
        </p:spPr>
        <p:txBody>
          <a:bodyPr anchor="t">
            <a:normAutofit/>
          </a:bodyPr>
          <a:lstStyle/>
          <a:p>
            <a:pPr marL="0" indent="0" algn="just">
              <a:buNone/>
            </a:pPr>
            <a:r>
              <a:rPr lang="es-CO" dirty="0"/>
              <a:t>La IA está transformando todas las etapas del proceso de investigación, desde la conceptualización hasta la publicación.</a:t>
            </a:r>
          </a:p>
          <a:p>
            <a:pPr marL="0" indent="0">
              <a:buNone/>
            </a:pPr>
            <a:endParaRPr lang="es-CO" dirty="0"/>
          </a:p>
        </p:txBody>
      </p:sp>
    </p:spTree>
    <p:extLst>
      <p:ext uri="{BB962C8B-B14F-4D97-AF65-F5344CB8AC3E}">
        <p14:creationId xmlns:p14="http://schemas.microsoft.com/office/powerpoint/2010/main" val="141063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207" name="Rectangle 820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B61C28-C3EA-03D4-6DEE-26FDABADFD3B}"/>
              </a:ext>
            </a:extLst>
          </p:cNvPr>
          <p:cNvSpPr>
            <a:spLocks noGrp="1"/>
          </p:cNvSpPr>
          <p:nvPr>
            <p:ph type="title"/>
          </p:nvPr>
        </p:nvSpPr>
        <p:spPr>
          <a:xfrm>
            <a:off x="3698293" y="895440"/>
            <a:ext cx="8046027" cy="1560083"/>
          </a:xfrm>
        </p:spPr>
        <p:txBody>
          <a:bodyPr>
            <a:normAutofit/>
          </a:bodyPr>
          <a:lstStyle/>
          <a:p>
            <a:r>
              <a:rPr lang="es-CO" dirty="0"/>
              <a:t>Herramientas para Revisión Bibliográfica:</a:t>
            </a:r>
          </a:p>
        </p:txBody>
      </p:sp>
      <p:pic>
        <p:nvPicPr>
          <p:cNvPr id="8200" name="Picture 8" descr="What Is ResearchRabbit And How Can I Use It to Teach? | Tech &amp; Learning">
            <a:extLst>
              <a:ext uri="{FF2B5EF4-FFF2-40B4-BE49-F238E27FC236}">
                <a16:creationId xmlns:a16="http://schemas.microsoft.com/office/drawing/2014/main" id="{BE2543D7-C80B-46EE-4887-B5F8573CFB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3866" y="374437"/>
            <a:ext cx="1968941" cy="104200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cite Review: A Helpful AI-Powered Academic Search Tool | Tech &amp; Learning">
            <a:extLst>
              <a:ext uri="{FF2B5EF4-FFF2-40B4-BE49-F238E27FC236}">
                <a16:creationId xmlns:a16="http://schemas.microsoft.com/office/drawing/2014/main" id="{67EB1DFD-2A7B-C8CC-B499-A4D5F673BC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500" y="1623897"/>
            <a:ext cx="2171674" cy="9935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nnected Papers: A visual tool that helps speed up your literature search  — Researcher Connect">
            <a:extLst>
              <a:ext uri="{FF2B5EF4-FFF2-40B4-BE49-F238E27FC236}">
                <a16:creationId xmlns:a16="http://schemas.microsoft.com/office/drawing/2014/main" id="{BB12F7F7-33DE-51B4-B2BE-ECEFB4C49D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5976" y="3099423"/>
            <a:ext cx="2171674" cy="65915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C7156E7-53DF-C3C9-3E76-CF6D357692F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2500" y="4269524"/>
            <a:ext cx="2171700" cy="390906"/>
          </a:xfrm>
          <a:prstGeom prst="rect">
            <a:avLst/>
          </a:prstGeom>
          <a:noFill/>
          <a:extLst>
            <a:ext uri="{909E8E84-426E-40DD-AFC4-6F175D3DCCD1}">
              <a14:hiddenFill xmlns:a14="http://schemas.microsoft.com/office/drawing/2010/main">
                <a:solidFill>
                  <a:srgbClr val="FFFFFF"/>
                </a:solidFill>
              </a14:hiddenFill>
            </a:ext>
          </a:extLst>
        </p:spPr>
      </p:pic>
      <p:cxnSp>
        <p:nvCxnSpPr>
          <p:cNvPr id="8209" name="Straight Connector 820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62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11D138-35B9-E36F-9ED0-BBCB2B6FE968}"/>
              </a:ext>
            </a:extLst>
          </p:cNvPr>
          <p:cNvSpPr>
            <a:spLocks noGrp="1"/>
          </p:cNvSpPr>
          <p:nvPr>
            <p:ph idx="1"/>
          </p:nvPr>
        </p:nvSpPr>
        <p:spPr>
          <a:xfrm>
            <a:off x="4520771" y="2455524"/>
            <a:ext cx="7223549" cy="3779022"/>
          </a:xfrm>
        </p:spPr>
        <p:txBody>
          <a:bodyPr anchor="b">
            <a:normAutofit/>
          </a:bodyPr>
          <a:lstStyle/>
          <a:p>
            <a:pPr>
              <a:lnSpc>
                <a:spcPct val="110000"/>
              </a:lnSpc>
            </a:pPr>
            <a:r>
              <a:rPr lang="es-CO" sz="1200" dirty="0" err="1"/>
              <a:t>Semantic</a:t>
            </a:r>
            <a:r>
              <a:rPr lang="es-CO" sz="1200" dirty="0"/>
              <a:t> </a:t>
            </a:r>
            <a:r>
              <a:rPr lang="es-CO" sz="1200" dirty="0" err="1"/>
              <a:t>Scholar</a:t>
            </a:r>
            <a:r>
              <a:rPr lang="es-CO" sz="1200" dirty="0"/>
              <a:t>: Utiliza PLN para analizar artículos y encontrar conexiones semánticas, lo que ayuda a descubrir investigaciones relevantes más allá de las palabras clave exactas. Ofrece resúmenes de artículos, citas en contexto y redes de influencia de autores.</a:t>
            </a:r>
          </a:p>
          <a:p>
            <a:pPr>
              <a:lnSpc>
                <a:spcPct val="110000"/>
              </a:lnSpc>
            </a:pPr>
            <a:r>
              <a:rPr lang="es-CO" sz="1200" dirty="0" err="1"/>
              <a:t>Connected</a:t>
            </a:r>
            <a:r>
              <a:rPr lang="es-CO" sz="1200" dirty="0"/>
              <a:t> </a:t>
            </a:r>
            <a:r>
              <a:rPr lang="es-CO" sz="1200" dirty="0" err="1"/>
              <a:t>Papers</a:t>
            </a:r>
            <a:r>
              <a:rPr lang="es-CO" sz="1200" dirty="0"/>
              <a:t>: Permite a los investigadores ingresar un artículo seminal y visualizar un "gráfico" de artículos relacionados, mostrando cómo se conectan y citan entre sí. Es excelente para identificar el panorama de la investigación y encontrar trabajos influyentes.</a:t>
            </a:r>
          </a:p>
          <a:p>
            <a:pPr>
              <a:lnSpc>
                <a:spcPct val="110000"/>
              </a:lnSpc>
            </a:pPr>
            <a:r>
              <a:rPr lang="es-CO" sz="1200" dirty="0" err="1"/>
              <a:t>Research</a:t>
            </a:r>
            <a:r>
              <a:rPr lang="es-CO" sz="1200" dirty="0"/>
              <a:t> </a:t>
            </a:r>
            <a:r>
              <a:rPr lang="es-CO" sz="1200" dirty="0" err="1"/>
              <a:t>Rabbit</a:t>
            </a:r>
            <a:r>
              <a:rPr lang="es-CO" sz="1200" dirty="0"/>
              <a:t>: Similar a </a:t>
            </a:r>
            <a:r>
              <a:rPr lang="es-CO" sz="1200" dirty="0" err="1"/>
              <a:t>Connected</a:t>
            </a:r>
            <a:r>
              <a:rPr lang="es-CO" sz="1200" dirty="0"/>
              <a:t> </a:t>
            </a:r>
            <a:r>
              <a:rPr lang="es-CO" sz="1200" dirty="0" err="1"/>
              <a:t>Papers</a:t>
            </a:r>
            <a:r>
              <a:rPr lang="es-CO" sz="1200" dirty="0"/>
              <a:t>, ayuda a construir colecciones de investigación. Permite iniciar con unos pocos artículos de interés y luego la herramienta sugiere otros artículos altamente relacionados, autores y temas, facilitando el descubrimiento de literatura.</a:t>
            </a:r>
          </a:p>
          <a:p>
            <a:pPr>
              <a:lnSpc>
                <a:spcPct val="110000"/>
              </a:lnSpc>
            </a:pPr>
            <a:r>
              <a:rPr lang="es-CO" sz="1200" dirty="0" err="1"/>
              <a:t>Scite</a:t>
            </a:r>
            <a:r>
              <a:rPr lang="es-CO" sz="1200" dirty="0"/>
              <a:t>: Se enfoca en el análisis de citas, mostrando no solo cuándo un artículo ha sido citado, sino también cómo ha sido citado (apoyando, contrastando o mencionando). Esto proporciona un contexto valioso sobre la influencia y el impacto de un trabajo.</a:t>
            </a:r>
          </a:p>
          <a:p>
            <a:pPr>
              <a:lnSpc>
                <a:spcPct val="110000"/>
              </a:lnSpc>
            </a:pPr>
            <a:r>
              <a:rPr lang="es-CO" sz="1200" dirty="0" err="1"/>
              <a:t>Litmaps</a:t>
            </a:r>
            <a:r>
              <a:rPr lang="es-CO" sz="1200" dirty="0"/>
              <a:t>: Visualiza el árbol genealógico de las citas y las conexiones entre artículos, ayudando a los investigadores a trazar la evolución de un campo.</a:t>
            </a:r>
          </a:p>
          <a:p>
            <a:pPr>
              <a:lnSpc>
                <a:spcPct val="110000"/>
              </a:lnSpc>
            </a:pPr>
            <a:endParaRPr lang="es-CO" sz="1100" dirty="0"/>
          </a:p>
        </p:txBody>
      </p:sp>
      <p:pic>
        <p:nvPicPr>
          <p:cNvPr id="8208" name="Picture 16" descr="Litmap | GenAI for Research">
            <a:extLst>
              <a:ext uri="{FF2B5EF4-FFF2-40B4-BE49-F238E27FC236}">
                <a16:creationId xmlns:a16="http://schemas.microsoft.com/office/drawing/2014/main" id="{1D38C27D-6C6F-83BD-ED11-D414B5A16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 y="5138506"/>
            <a:ext cx="3168276" cy="91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4EF303-D1F9-43F0-30A3-1470EB798DEF}"/>
              </a:ext>
            </a:extLst>
          </p:cNvPr>
          <p:cNvSpPr>
            <a:spLocks noGrp="1"/>
          </p:cNvSpPr>
          <p:nvPr>
            <p:ph type="title"/>
          </p:nvPr>
        </p:nvSpPr>
        <p:spPr>
          <a:xfrm>
            <a:off x="4477771" y="895440"/>
            <a:ext cx="6037830" cy="1540783"/>
          </a:xfrm>
        </p:spPr>
        <p:txBody>
          <a:bodyPr>
            <a:normAutofit/>
          </a:bodyPr>
          <a:lstStyle/>
          <a:p>
            <a:r>
              <a:rPr lang="es-CO" dirty="0"/>
              <a:t>Proceso de Síntesis Automatizada:</a:t>
            </a:r>
          </a:p>
        </p:txBody>
      </p:sp>
      <p:pic>
        <p:nvPicPr>
          <p:cNvPr id="7" name="Graphic 6" descr="Bar chart">
            <a:extLst>
              <a:ext uri="{FF2B5EF4-FFF2-40B4-BE49-F238E27FC236}">
                <a16:creationId xmlns:a16="http://schemas.microsoft.com/office/drawing/2014/main" id="{3C6EEF51-8439-A86E-D0D1-2B4DE842D0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C04804F-D1C7-FFF2-16B9-C94B6D80E2A7}"/>
              </a:ext>
            </a:extLst>
          </p:cNvPr>
          <p:cNvSpPr>
            <a:spLocks noGrp="1"/>
          </p:cNvSpPr>
          <p:nvPr>
            <p:ph idx="1"/>
          </p:nvPr>
        </p:nvSpPr>
        <p:spPr>
          <a:xfrm>
            <a:off x="5207521" y="2710544"/>
            <a:ext cx="5369231" cy="3428596"/>
          </a:xfrm>
        </p:spPr>
        <p:txBody>
          <a:bodyPr anchor="b">
            <a:normAutofit/>
          </a:bodyPr>
          <a:lstStyle/>
          <a:p>
            <a:pPr marL="0" indent="0">
              <a:buNone/>
            </a:pPr>
            <a:r>
              <a:rPr lang="es-CO" dirty="0"/>
              <a:t>La IA puede asistir en la síntesis de grandes volúmenes de información, lo que es invaluable en la revisión sistemática de la literatura.</a:t>
            </a:r>
          </a:p>
        </p:txBody>
      </p:sp>
    </p:spTree>
    <p:extLst>
      <p:ext uri="{BB962C8B-B14F-4D97-AF65-F5344CB8AC3E}">
        <p14:creationId xmlns:p14="http://schemas.microsoft.com/office/powerpoint/2010/main" val="33254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45B7B2-9760-7B33-7AD2-1B5B56B7C178}"/>
              </a:ext>
            </a:extLst>
          </p:cNvPr>
          <p:cNvSpPr>
            <a:spLocks noGrp="1"/>
          </p:cNvSpPr>
          <p:nvPr>
            <p:ph type="title"/>
          </p:nvPr>
        </p:nvSpPr>
        <p:spPr>
          <a:xfrm>
            <a:off x="4477771" y="310560"/>
            <a:ext cx="6037830" cy="1540783"/>
          </a:xfrm>
        </p:spPr>
        <p:txBody>
          <a:bodyPr>
            <a:normAutofit/>
          </a:bodyPr>
          <a:lstStyle/>
          <a:p>
            <a:r>
              <a:rPr lang="es-CO" dirty="0"/>
              <a:t>Proceso de Investigativo usando IA</a:t>
            </a:r>
          </a:p>
        </p:txBody>
      </p:sp>
      <p:pic>
        <p:nvPicPr>
          <p:cNvPr id="7" name="Graphic 6" descr="Investigación">
            <a:extLst>
              <a:ext uri="{FF2B5EF4-FFF2-40B4-BE49-F238E27FC236}">
                <a16:creationId xmlns:a16="http://schemas.microsoft.com/office/drawing/2014/main" id="{259F16C9-1655-36E8-1C56-4056A4AA2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C77692B-2C39-60E5-E68D-FAE2D87BFE69}"/>
              </a:ext>
            </a:extLst>
          </p:cNvPr>
          <p:cNvSpPr>
            <a:spLocks noGrp="1"/>
          </p:cNvSpPr>
          <p:nvPr>
            <p:ph idx="1"/>
          </p:nvPr>
        </p:nvSpPr>
        <p:spPr>
          <a:xfrm>
            <a:off x="5207522" y="2436223"/>
            <a:ext cx="6663054" cy="4230583"/>
          </a:xfrm>
        </p:spPr>
        <p:txBody>
          <a:bodyPr anchor="b">
            <a:normAutofit/>
          </a:bodyPr>
          <a:lstStyle/>
          <a:p>
            <a:pPr marL="457200" indent="-457200">
              <a:lnSpc>
                <a:spcPct val="110000"/>
              </a:lnSpc>
              <a:buFont typeface="+mj-lt"/>
              <a:buAutoNum type="arabicPeriod"/>
            </a:pPr>
            <a:r>
              <a:rPr lang="es-CO" sz="1600" dirty="0"/>
              <a:t>Recopilación: Utilizar herramientas de IA para identificar y recopilar artículos relevantes de bases de datos </a:t>
            </a:r>
            <a:r>
              <a:rPr lang="es-CO" sz="1800" dirty="0"/>
              <a:t>científicas</a:t>
            </a:r>
            <a:r>
              <a:rPr lang="es-CO" sz="1600" dirty="0"/>
              <a:t>.</a:t>
            </a:r>
          </a:p>
          <a:p>
            <a:pPr marL="457200" indent="-457200">
              <a:lnSpc>
                <a:spcPct val="110000"/>
              </a:lnSpc>
              <a:buFont typeface="+mj-lt"/>
              <a:buAutoNum type="arabicPeriod"/>
            </a:pPr>
            <a:r>
              <a:rPr lang="es-CO" sz="1600" dirty="0"/>
              <a:t>Extracción: Emplear PLN para extraer automáticamente datos clave de los artículos (ej. métodos, resultados, conclusiones, participantes).</a:t>
            </a:r>
          </a:p>
          <a:p>
            <a:pPr marL="457200" indent="-457200">
              <a:lnSpc>
                <a:spcPct val="110000"/>
              </a:lnSpc>
              <a:buFont typeface="+mj-lt"/>
              <a:buAutoNum type="arabicPeriod"/>
            </a:pPr>
            <a:r>
              <a:rPr lang="es-CO" sz="1600" dirty="0"/>
              <a:t>Análisis: Aplicar algoritmos de ML para identificar patrones, tendencias, lagunas en la literatura o relaciones entre diferentes estudios. Esto puede incluir el análisis de sentimiento en revisiones de productos o el </a:t>
            </a:r>
            <a:r>
              <a:rPr lang="es-CO" sz="1600" dirty="0" err="1"/>
              <a:t>clustering</a:t>
            </a:r>
            <a:r>
              <a:rPr lang="es-CO" sz="1600" dirty="0"/>
              <a:t> de temas en ensayos.</a:t>
            </a:r>
          </a:p>
          <a:p>
            <a:pPr marL="457200" indent="-457200">
              <a:lnSpc>
                <a:spcPct val="110000"/>
              </a:lnSpc>
              <a:buFont typeface="+mj-lt"/>
              <a:buAutoNum type="arabicPeriod"/>
            </a:pPr>
            <a:r>
              <a:rPr lang="es-CO" sz="1600" dirty="0"/>
              <a:t>Síntesis: Generar borradores de secciones de revisión de literatura, tablas comparativas o resúmenes de hallazgos clave.</a:t>
            </a:r>
          </a:p>
          <a:p>
            <a:pPr marL="457200" indent="-457200">
              <a:lnSpc>
                <a:spcPct val="110000"/>
              </a:lnSpc>
              <a:buFont typeface="+mj-lt"/>
              <a:buAutoNum type="arabicPeriod"/>
            </a:pPr>
            <a:r>
              <a:rPr lang="es-CO" sz="1600" dirty="0"/>
              <a:t>Validación: El investigador humano debe validar y refinar la síntesis generada por la IA, asegurando la precisión y la coherencia académica.</a:t>
            </a:r>
          </a:p>
          <a:p>
            <a:pPr>
              <a:lnSpc>
                <a:spcPct val="110000"/>
              </a:lnSpc>
            </a:pPr>
            <a:endParaRPr lang="es-CO" sz="1100" dirty="0"/>
          </a:p>
        </p:txBody>
      </p:sp>
    </p:spTree>
    <p:extLst>
      <p:ext uri="{BB962C8B-B14F-4D97-AF65-F5344CB8AC3E}">
        <p14:creationId xmlns:p14="http://schemas.microsoft.com/office/powerpoint/2010/main" val="29249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08277A-BE7C-0828-0806-88F2B55FFC17}"/>
              </a:ext>
            </a:extLst>
          </p:cNvPr>
          <p:cNvSpPr>
            <a:spLocks noGrp="1"/>
          </p:cNvSpPr>
          <p:nvPr>
            <p:ph type="title"/>
          </p:nvPr>
        </p:nvSpPr>
        <p:spPr>
          <a:xfrm>
            <a:off x="764593" y="895440"/>
            <a:ext cx="4569407" cy="1560083"/>
          </a:xfrm>
        </p:spPr>
        <p:txBody>
          <a:bodyPr>
            <a:normAutofit/>
          </a:bodyPr>
          <a:lstStyle/>
          <a:p>
            <a:r>
              <a:rPr lang="es-CO" dirty="0"/>
              <a:t>IA</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F657C81-6952-AE87-4D4F-F23F1C866C9A}"/>
              </a:ext>
            </a:extLst>
          </p:cNvPr>
          <p:cNvSpPr>
            <a:spLocks noGrp="1"/>
          </p:cNvSpPr>
          <p:nvPr>
            <p:ph idx="1"/>
          </p:nvPr>
        </p:nvSpPr>
        <p:spPr>
          <a:xfrm>
            <a:off x="1570033" y="2753546"/>
            <a:ext cx="3746928" cy="3402555"/>
          </a:xfrm>
        </p:spPr>
        <p:txBody>
          <a:bodyPr anchor="t">
            <a:normAutofit/>
          </a:bodyPr>
          <a:lstStyle/>
          <a:p>
            <a:pPr marL="0" lvl="0" indent="0" algn="just">
              <a:lnSpc>
                <a:spcPct val="110000"/>
              </a:lnSpc>
              <a:spcBef>
                <a:spcPct val="0"/>
              </a:spcBef>
              <a:buNone/>
            </a:pPr>
            <a:r>
              <a:rPr lang="en-US" sz="1600" dirty="0">
                <a:latin typeface="Calibri (MS)"/>
                <a:ea typeface="Calibri (MS)"/>
                <a:cs typeface="Calibri (MS)"/>
                <a:sym typeface="Calibri (MS)"/>
              </a:rPr>
              <a:t>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Artificial (IA) se </a:t>
            </a:r>
            <a:r>
              <a:rPr lang="en-US" sz="1600" dirty="0" err="1">
                <a:latin typeface="Calibri (MS)"/>
                <a:ea typeface="Calibri (MS)"/>
                <a:cs typeface="Calibri (MS)"/>
                <a:sym typeface="Calibri (MS)"/>
              </a:rPr>
              <a:t>refiere</a:t>
            </a:r>
            <a:r>
              <a:rPr lang="en-US" sz="1600" dirty="0">
                <a:latin typeface="Calibri (MS)"/>
                <a:ea typeface="Calibri (MS)"/>
                <a:cs typeface="Calibri (MS)"/>
                <a:sym typeface="Calibri (MS)"/>
              </a:rPr>
              <a:t> a la </a:t>
            </a:r>
            <a:r>
              <a:rPr lang="en-US" sz="1600" dirty="0" err="1">
                <a:latin typeface="Calibri (MS)"/>
                <a:ea typeface="Calibri (MS)"/>
                <a:cs typeface="Calibri (MS)"/>
                <a:sym typeface="Calibri (MS)"/>
              </a:rPr>
              <a:t>capacidad</a:t>
            </a:r>
            <a:r>
              <a:rPr lang="en-US" sz="1600" dirty="0">
                <a:latin typeface="Calibri (MS)"/>
                <a:ea typeface="Calibri (MS)"/>
                <a:cs typeface="Calibri (MS)"/>
                <a:sym typeface="Calibri (MS)"/>
              </a:rPr>
              <a:t> de las </a:t>
            </a:r>
            <a:r>
              <a:rPr lang="en-US" sz="1600" dirty="0" err="1">
                <a:latin typeface="Calibri (MS)"/>
                <a:ea typeface="Calibri (MS)"/>
                <a:cs typeface="Calibri (MS)"/>
                <a:sym typeface="Calibri (MS)"/>
              </a:rPr>
              <a:t>máquinas</a:t>
            </a:r>
            <a:r>
              <a:rPr lang="en-US" sz="1600" dirty="0">
                <a:latin typeface="Calibri (MS)"/>
                <a:ea typeface="Calibri (MS)"/>
                <a:cs typeface="Calibri (MS)"/>
                <a:sym typeface="Calibri (MS)"/>
              </a:rPr>
              <a:t> para </a:t>
            </a:r>
            <a:r>
              <a:rPr lang="en-US" sz="1600" dirty="0" err="1">
                <a:latin typeface="Calibri (MS)"/>
                <a:ea typeface="Calibri (MS)"/>
                <a:cs typeface="Calibri (MS)"/>
                <a:sym typeface="Calibri (MS)"/>
              </a:rPr>
              <a:t>imitar</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algunos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casos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superar</a:t>
            </a:r>
            <a:r>
              <a:rPr lang="en-US" sz="1600" dirty="0">
                <a:latin typeface="Calibri (MS)"/>
                <a:ea typeface="Calibri (MS)"/>
                <a:cs typeface="Calibri (MS)"/>
                <a:sym typeface="Calibri (MS)"/>
              </a:rPr>
              <a:t> las </a:t>
            </a:r>
            <a:r>
              <a:rPr lang="en-US" sz="1600" dirty="0" err="1">
                <a:latin typeface="Calibri (MS)"/>
                <a:ea typeface="Calibri (MS)"/>
                <a:cs typeface="Calibri (MS)"/>
                <a:sym typeface="Calibri (MS)"/>
              </a:rPr>
              <a:t>funciones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cognitivas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humanas</a:t>
            </a:r>
            <a:r>
              <a:rPr lang="en-US" sz="1600" dirty="0">
                <a:latin typeface="Calibri (MS)"/>
                <a:ea typeface="Calibri (MS)"/>
                <a:cs typeface="Calibri (MS)"/>
                <a:sym typeface="Calibri (MS)"/>
              </a:rPr>
              <a:t>. En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contexto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educativo</a:t>
            </a:r>
            <a:r>
              <a:rPr lang="en-US" sz="1600" dirty="0">
                <a:latin typeface="Calibri (MS)"/>
                <a:ea typeface="Calibri (MS)"/>
                <a:cs typeface="Calibri (MS)"/>
                <a:sym typeface="Calibri (MS)"/>
              </a:rPr>
              <a:t>, la IA no </a:t>
            </a:r>
            <a:r>
              <a:rPr lang="en-US" sz="1600" dirty="0" err="1">
                <a:latin typeface="Calibri (MS)"/>
                <a:ea typeface="Calibri (MS)"/>
                <a:cs typeface="Calibri (MS)"/>
                <a:sym typeface="Calibri (MS)"/>
              </a:rPr>
              <a:t>busca</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replicar</a:t>
            </a:r>
            <a:r>
              <a:rPr lang="en-US" sz="1600" dirty="0">
                <a:latin typeface="Calibri (MS)"/>
                <a:ea typeface="Calibri (MS)"/>
                <a:cs typeface="Calibri (MS)"/>
                <a:sym typeface="Calibri (MS)"/>
              </a:rPr>
              <a:t> 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humana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totalidad</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sino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más</a:t>
            </a:r>
            <a:r>
              <a:rPr lang="en-US" sz="1600" dirty="0">
                <a:latin typeface="Calibri (MS)"/>
                <a:ea typeface="Calibri (MS)"/>
                <a:cs typeface="Calibri (MS)"/>
                <a:sym typeface="Calibri (MS)"/>
              </a:rPr>
              <a:t> bien </a:t>
            </a:r>
            <a:r>
              <a:rPr lang="en-US" sz="1600" dirty="0" err="1">
                <a:latin typeface="Calibri (MS)"/>
                <a:ea typeface="Calibri (MS)"/>
                <a:cs typeface="Calibri (MS)"/>
                <a:sym typeface="Calibri (MS)"/>
              </a:rPr>
              <a:t>desarrollar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sistemas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puedan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realizar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tareas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específicas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tradicionalmente</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requieren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cognición</a:t>
            </a:r>
            <a:r>
              <a:rPr lang="en-US" sz="1600" dirty="0">
                <a:latin typeface="Calibri (MS)"/>
                <a:ea typeface="Calibri (MS)"/>
                <a:cs typeface="Calibri (MS)"/>
                <a:sym typeface="Calibri (MS)"/>
              </a:rPr>
              <a:t> humana, con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fin de </a:t>
            </a:r>
            <a:r>
              <a:rPr lang="en-US" sz="1600" dirty="0" err="1">
                <a:latin typeface="Calibri (MS)"/>
                <a:ea typeface="Calibri (MS)"/>
                <a:cs typeface="Calibri (MS)"/>
                <a:sym typeface="Calibri (MS)"/>
              </a:rPr>
              <a:t>optimizar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los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procesos</a:t>
            </a:r>
            <a:r>
              <a:rPr lang="en-US" sz="1600" dirty="0">
                <a:latin typeface="Calibri (MS)"/>
                <a:ea typeface="Calibri (MS)"/>
                <a:cs typeface="Calibri (MS)"/>
                <a:sym typeface="Calibri (MS)"/>
              </a:rPr>
              <a:t> de </a:t>
            </a:r>
            <a:r>
              <a:rPr lang="en-US" sz="1600" dirty="0" err="1">
                <a:latin typeface="Calibri (MS)"/>
                <a:ea typeface="Calibri (MS)"/>
                <a:cs typeface="Calibri (MS)"/>
                <a:sym typeface="Calibri (MS)"/>
              </a:rPr>
              <a:t>enseñanza</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aprendizaje</a:t>
            </a:r>
            <a:r>
              <a:rPr lang="en-US" sz="1600" dirty="0">
                <a:latin typeface="Calibri (MS)"/>
                <a:ea typeface="Calibri (MS)"/>
                <a:cs typeface="Calibri (MS)"/>
                <a:sym typeface="Calibri (MS)"/>
              </a:rPr>
              <a:t>.</a:t>
            </a:r>
          </a:p>
          <a:p>
            <a:pPr>
              <a:lnSpc>
                <a:spcPct val="110000"/>
              </a:lnSpc>
            </a:pPr>
            <a:endParaRPr lang="es-CO" sz="1600" dirty="0"/>
          </a:p>
        </p:txBody>
      </p:sp>
      <p:pic>
        <p:nvPicPr>
          <p:cNvPr id="5" name="Picture 4" descr="Glowing circuit board">
            <a:extLst>
              <a:ext uri="{FF2B5EF4-FFF2-40B4-BE49-F238E27FC236}">
                <a16:creationId xmlns:a16="http://schemas.microsoft.com/office/drawing/2014/main" id="{D59BECD1-D378-7A67-7019-586F59435DD6}"/>
              </a:ext>
            </a:extLst>
          </p:cNvPr>
          <p:cNvPicPr>
            <a:picLocks noChangeAspect="1"/>
          </p:cNvPicPr>
          <p:nvPr/>
        </p:nvPicPr>
        <p:blipFill>
          <a:blip r:embed="rId2"/>
          <a:srcRect l="31807" r="8897"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3956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225" name="Rectangle 9224">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nvestigación Académica: Definición, Métodos e Importancia">
            <a:extLst>
              <a:ext uri="{FF2B5EF4-FFF2-40B4-BE49-F238E27FC236}">
                <a16:creationId xmlns:a16="http://schemas.microsoft.com/office/drawing/2014/main" id="{12D7D8F6-8FE2-8EF2-33C6-E3146DEC05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709" r="-1" b="-1"/>
          <a:stretch>
            <a:fillRect/>
          </a:stretch>
        </p:blipFill>
        <p:spPr bwMode="auto">
          <a:xfrm>
            <a:off x="20" y="1"/>
            <a:ext cx="12188932" cy="6857999"/>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D131E0-7452-5192-E0F7-BA648C045DCD}"/>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a:t>
            </a:r>
            <a:r>
              <a:rPr lang="en-US" sz="3700" dirty="0" err="1">
                <a:solidFill>
                  <a:srgbClr val="FFFFFF"/>
                </a:solidFill>
              </a:rPr>
              <a:t>Investigativo</a:t>
            </a:r>
            <a:endParaRPr lang="en-US" sz="3700" dirty="0">
              <a:solidFill>
                <a:srgbClr val="FFFFFF"/>
              </a:solidFill>
            </a:endParaRPr>
          </a:p>
        </p:txBody>
      </p:sp>
      <p:sp>
        <p:nvSpPr>
          <p:cNvPr id="9229" name="Rectangle 9228">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31" name="Straight Connector 9230">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253" name="Rectangle 10252">
            <a:extLst>
              <a:ext uri="{FF2B5EF4-FFF2-40B4-BE49-F238E27FC236}">
                <a16:creationId xmlns:a16="http://schemas.microsoft.com/office/drawing/2014/main" id="{BA752A72-85AE-4898-800C-83AA48A9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7D870E-64AC-C01D-628A-4503AD778230}"/>
              </a:ext>
            </a:extLst>
          </p:cNvPr>
          <p:cNvSpPr>
            <a:spLocks noGrp="1"/>
          </p:cNvSpPr>
          <p:nvPr>
            <p:ph type="title"/>
          </p:nvPr>
        </p:nvSpPr>
        <p:spPr>
          <a:xfrm>
            <a:off x="771296" y="876300"/>
            <a:ext cx="6086703" cy="1579222"/>
          </a:xfrm>
        </p:spPr>
        <p:txBody>
          <a:bodyPr>
            <a:normAutofit/>
          </a:bodyPr>
          <a:lstStyle/>
          <a:p>
            <a:r>
              <a:rPr lang="es-CO" dirty="0"/>
              <a:t>Redacción Asistida y Verificación:</a:t>
            </a:r>
          </a:p>
        </p:txBody>
      </p:sp>
      <p:pic>
        <p:nvPicPr>
          <p:cNvPr id="10248" name="Picture 8" descr="Qué es Notion y cómo puede impulsar tu productividad y organización? -  bytehive">
            <a:extLst>
              <a:ext uri="{FF2B5EF4-FFF2-40B4-BE49-F238E27FC236}">
                <a16:creationId xmlns:a16="http://schemas.microsoft.com/office/drawing/2014/main" id="{5F5F032D-DA54-2DD9-2B9A-44519ABF14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2943" y="876300"/>
            <a:ext cx="1987897" cy="1490923"/>
          </a:xfrm>
          <a:prstGeom prst="rect">
            <a:avLst/>
          </a:prstGeom>
          <a:noFill/>
          <a:extLst>
            <a:ext uri="{909E8E84-426E-40DD-AFC4-6F175D3DCCD1}">
              <a14:hiddenFill xmlns:a14="http://schemas.microsoft.com/office/drawing/2010/main">
                <a:solidFill>
                  <a:srgbClr val="FFFFFF"/>
                </a:solidFill>
              </a14:hiddenFill>
            </a:ext>
          </a:extLst>
        </p:spPr>
      </p:pic>
      <p:cxnSp>
        <p:nvCxnSpPr>
          <p:cNvPr id="10255" name="Straight Connector 10254">
            <a:extLst>
              <a:ext uri="{FF2B5EF4-FFF2-40B4-BE49-F238E27FC236}">
                <a16:creationId xmlns:a16="http://schemas.microsoft.com/office/drawing/2014/main" id="{F44652EC-C642-4099-9CB1-67BCF3CB5D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199"/>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70F3C61-8313-CC05-CEA4-825B766685D0}"/>
              </a:ext>
            </a:extLst>
          </p:cNvPr>
          <p:cNvSpPr>
            <a:spLocks noGrp="1"/>
          </p:cNvSpPr>
          <p:nvPr>
            <p:ph idx="1"/>
          </p:nvPr>
        </p:nvSpPr>
        <p:spPr>
          <a:xfrm>
            <a:off x="1540336" y="2753973"/>
            <a:ext cx="5317664" cy="3303927"/>
          </a:xfrm>
        </p:spPr>
        <p:txBody>
          <a:bodyPr anchor="b">
            <a:normAutofit/>
          </a:bodyPr>
          <a:lstStyle/>
          <a:p>
            <a:pPr marL="0" indent="0">
              <a:lnSpc>
                <a:spcPct val="110000"/>
              </a:lnSpc>
              <a:buNone/>
            </a:pPr>
            <a:r>
              <a:rPr lang="es-CO" sz="1400" dirty="0"/>
              <a:t>Las herramientas de IA no solo ayudan a generar contenido, sino también a pulirlo y verificar su autenticidad.</a:t>
            </a:r>
          </a:p>
          <a:p>
            <a:pPr>
              <a:lnSpc>
                <a:spcPct val="110000"/>
              </a:lnSpc>
            </a:pPr>
            <a:r>
              <a:rPr lang="es-CO" sz="800" dirty="0"/>
              <a:t>Grammarly: Mejora la gramática, la ortografía, la puntuación y el estilo de escritura. Ofrece sugerencias para la claridad y la concisión.</a:t>
            </a:r>
          </a:p>
          <a:p>
            <a:pPr>
              <a:lnSpc>
                <a:spcPct val="110000"/>
              </a:lnSpc>
            </a:pPr>
            <a:r>
              <a:rPr lang="es-CO" sz="800" dirty="0" err="1"/>
              <a:t>QuillBot</a:t>
            </a:r>
            <a:r>
              <a:rPr lang="es-CO" sz="800" dirty="0"/>
              <a:t>: Herramienta de parafraseo que puede reescribir oraciones, párrafos o incluso artículos completos, ayudando a los investigadores a variar su redacción o a resumir información.</a:t>
            </a:r>
          </a:p>
          <a:p>
            <a:pPr>
              <a:lnSpc>
                <a:spcPct val="110000"/>
              </a:lnSpc>
            </a:pPr>
            <a:r>
              <a:rPr lang="es-CO" sz="800" dirty="0" err="1"/>
              <a:t>Notion</a:t>
            </a:r>
            <a:r>
              <a:rPr lang="es-CO" sz="800" dirty="0"/>
              <a:t> AI: Integrado en la plataforma </a:t>
            </a:r>
            <a:r>
              <a:rPr lang="es-CO" sz="800" dirty="0" err="1"/>
              <a:t>Notion</a:t>
            </a:r>
            <a:r>
              <a:rPr lang="es-CO" sz="800" dirty="0"/>
              <a:t>, ofrece capacidades de escritura asistida, como generar borradores, resumir notas o mejorar la redacción.</a:t>
            </a:r>
          </a:p>
          <a:p>
            <a:pPr>
              <a:lnSpc>
                <a:spcPct val="110000"/>
              </a:lnSpc>
            </a:pPr>
            <a:r>
              <a:rPr lang="es-CO" sz="800" dirty="0" err="1"/>
              <a:t>Writefull</a:t>
            </a:r>
            <a:r>
              <a:rPr lang="es-CO" sz="800" dirty="0"/>
              <a:t>: Diseñado específicamente para escritura académica, ofrece retroalimentación sobre el uso del idioma, vocabulario académico y patrones de escritura comunes en la investigación.</a:t>
            </a:r>
          </a:p>
          <a:p>
            <a:pPr>
              <a:lnSpc>
                <a:spcPct val="110000"/>
              </a:lnSpc>
            </a:pPr>
            <a:r>
              <a:rPr lang="es-CO" sz="800" dirty="0" err="1"/>
              <a:t>Turnitin</a:t>
            </a:r>
            <a:r>
              <a:rPr lang="es-CO" sz="800" dirty="0"/>
              <a:t>, </a:t>
            </a:r>
            <a:r>
              <a:rPr lang="es-CO" sz="800" dirty="0" err="1"/>
              <a:t>Copyleaks</a:t>
            </a:r>
            <a:r>
              <a:rPr lang="es-CO" sz="800" dirty="0"/>
              <a:t>, </a:t>
            </a:r>
            <a:r>
              <a:rPr lang="es-CO" sz="800" dirty="0" err="1"/>
              <a:t>Urkund</a:t>
            </a:r>
            <a:r>
              <a:rPr lang="es-CO" sz="800" dirty="0"/>
              <a:t>, </a:t>
            </a:r>
            <a:r>
              <a:rPr lang="es-CO" sz="800" dirty="0" err="1"/>
              <a:t>PlagScan</a:t>
            </a:r>
            <a:r>
              <a:rPr lang="es-CO" sz="800" dirty="0"/>
              <a:t>: Son herramientas de detección de plagio que comparan el texto de un manuscrito con una vasta base de datos de publicaciones y contenido web para identificar similitudes, lo cual es vital para mantener la integridad académica.</a:t>
            </a:r>
          </a:p>
          <a:p>
            <a:pPr>
              <a:lnSpc>
                <a:spcPct val="110000"/>
              </a:lnSpc>
            </a:pPr>
            <a:endParaRPr lang="es-CO" sz="800" dirty="0"/>
          </a:p>
        </p:txBody>
      </p:sp>
      <p:pic>
        <p:nvPicPr>
          <p:cNvPr id="10246" name="Picture 6" descr="QuillBot: La mejor herramienta de IA para parafrasear tus textos -  Inteligencia Artificial">
            <a:extLst>
              <a:ext uri="{FF2B5EF4-FFF2-40B4-BE49-F238E27FC236}">
                <a16:creationId xmlns:a16="http://schemas.microsoft.com/office/drawing/2014/main" id="{9E0A9AA8-0A7D-5709-6CE3-636AC683DE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1653" y="2683538"/>
            <a:ext cx="2650531" cy="14909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Grammarly and How Can It Be Used to Teach? Tips | Tech &amp; Learning">
            <a:extLst>
              <a:ext uri="{FF2B5EF4-FFF2-40B4-BE49-F238E27FC236}">
                <a16:creationId xmlns:a16="http://schemas.microsoft.com/office/drawing/2014/main" id="{3030036B-4DA9-AC33-AB2C-F1241885FF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5968" y="4490777"/>
            <a:ext cx="2981848" cy="149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7D411C-7001-8B6A-E280-8D13F79C8909}"/>
              </a:ext>
            </a:extLst>
          </p:cNvPr>
          <p:cNvSpPr>
            <a:spLocks noGrp="1"/>
          </p:cNvSpPr>
          <p:nvPr>
            <p:ph type="title"/>
          </p:nvPr>
        </p:nvSpPr>
        <p:spPr>
          <a:xfrm>
            <a:off x="4477771" y="895440"/>
            <a:ext cx="6037830" cy="1540783"/>
          </a:xfrm>
        </p:spPr>
        <p:txBody>
          <a:bodyPr>
            <a:normAutofit/>
          </a:bodyPr>
          <a:lstStyle/>
          <a:p>
            <a:r>
              <a:rPr lang="es-CO" dirty="0"/>
              <a:t>Aplicaciones de ML en Investigación:</a:t>
            </a:r>
          </a:p>
        </p:txBody>
      </p:sp>
      <p:pic>
        <p:nvPicPr>
          <p:cNvPr id="7" name="Graphic 6" descr="Estadísticas">
            <a:extLst>
              <a:ext uri="{FF2B5EF4-FFF2-40B4-BE49-F238E27FC236}">
                <a16:creationId xmlns:a16="http://schemas.microsoft.com/office/drawing/2014/main" id="{DC057299-48CB-5EC8-7984-8CE303123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34638AA-CB30-0651-6E8B-4798A206F434}"/>
              </a:ext>
            </a:extLst>
          </p:cNvPr>
          <p:cNvSpPr>
            <a:spLocks noGrp="1"/>
          </p:cNvSpPr>
          <p:nvPr>
            <p:ph idx="1"/>
          </p:nvPr>
        </p:nvSpPr>
        <p:spPr>
          <a:xfrm>
            <a:off x="5207521" y="2710544"/>
            <a:ext cx="5369231" cy="3428596"/>
          </a:xfrm>
        </p:spPr>
        <p:txBody>
          <a:bodyPr anchor="b">
            <a:normAutofit/>
          </a:bodyPr>
          <a:lstStyle/>
          <a:p>
            <a:pPr>
              <a:lnSpc>
                <a:spcPct val="110000"/>
              </a:lnSpc>
            </a:pPr>
            <a:r>
              <a:rPr lang="es-CO" sz="1400" dirty="0"/>
              <a:t>Procesamiento de Texto: Análisis de contenido cualitativo (entrevistas, documentos), clasificación de documentos, identificación de temas, análisis de sentimientos.</a:t>
            </a:r>
          </a:p>
          <a:p>
            <a:pPr>
              <a:lnSpc>
                <a:spcPct val="110000"/>
              </a:lnSpc>
            </a:pPr>
            <a:r>
              <a:rPr lang="es-CO" sz="1400" dirty="0"/>
              <a:t>Análisis Estadístico: Automatización de análisis de regresión, clasificación, agrupación, detección de anomalías en grandes conjuntos de datos.</a:t>
            </a:r>
          </a:p>
          <a:p>
            <a:pPr>
              <a:lnSpc>
                <a:spcPct val="110000"/>
              </a:lnSpc>
            </a:pPr>
            <a:r>
              <a:rPr lang="es-CO" sz="1400" dirty="0"/>
              <a:t>Modelado Predictivo: Construir modelos para predecir fenómenos (ej. rendimiento estudiantil, éxito de intervenciones educativas) basándose en datos históricos.</a:t>
            </a:r>
          </a:p>
          <a:p>
            <a:pPr>
              <a:lnSpc>
                <a:spcPct val="110000"/>
              </a:lnSpc>
            </a:pPr>
            <a:r>
              <a:rPr lang="es-CO" sz="1400" dirty="0"/>
              <a:t>Clasificación Automática: Categorizar datos (ej. clasificar respuestas a encuestas, agrupar documentos por tema) de manera eficiente.</a:t>
            </a:r>
          </a:p>
          <a:p>
            <a:pPr>
              <a:lnSpc>
                <a:spcPct val="110000"/>
              </a:lnSpc>
            </a:pPr>
            <a:endParaRPr lang="es-CO" sz="1400" dirty="0"/>
          </a:p>
        </p:txBody>
      </p:sp>
    </p:spTree>
    <p:extLst>
      <p:ext uri="{BB962C8B-B14F-4D97-AF65-F5344CB8AC3E}">
        <p14:creationId xmlns:p14="http://schemas.microsoft.com/office/powerpoint/2010/main" val="10688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CA40C5-F518-F3DE-616C-6E104AD892C7}"/>
              </a:ext>
            </a:extLst>
          </p:cNvPr>
          <p:cNvSpPr>
            <a:spLocks noGrp="1"/>
          </p:cNvSpPr>
          <p:nvPr>
            <p:ph type="title"/>
          </p:nvPr>
        </p:nvSpPr>
        <p:spPr>
          <a:xfrm>
            <a:off x="764593" y="895440"/>
            <a:ext cx="4569407" cy="1560083"/>
          </a:xfrm>
        </p:spPr>
        <p:txBody>
          <a:bodyPr>
            <a:normAutofit/>
          </a:bodyPr>
          <a:lstStyle/>
          <a:p>
            <a:r>
              <a:rPr lang="es-CO" dirty="0"/>
              <a:t>Caso de Estudio:</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1998311-8CBC-7648-2E21-C1F49A3EA72E}"/>
              </a:ext>
            </a:extLst>
          </p:cNvPr>
          <p:cNvSpPr>
            <a:spLocks noGrp="1"/>
          </p:cNvSpPr>
          <p:nvPr>
            <p:ph idx="1"/>
          </p:nvPr>
        </p:nvSpPr>
        <p:spPr>
          <a:xfrm>
            <a:off x="1570033" y="2753546"/>
            <a:ext cx="3746928" cy="3402555"/>
          </a:xfrm>
        </p:spPr>
        <p:txBody>
          <a:bodyPr anchor="t">
            <a:normAutofit/>
          </a:bodyPr>
          <a:lstStyle/>
          <a:p>
            <a:pPr marL="0" indent="0">
              <a:buNone/>
            </a:pPr>
            <a:r>
              <a:rPr lang="es-CO" dirty="0"/>
              <a:t>Análisis de Tendencias Educativas (Ejemplo Ampliado): Imagina un proyecto de investigación que busca entender cómo la educación en línea ha evolucionado en los últimos 10 años.</a:t>
            </a:r>
          </a:p>
        </p:txBody>
      </p:sp>
      <p:pic>
        <p:nvPicPr>
          <p:cNvPr id="5" name="Picture 4" descr="Magnifying glass showing decling performance">
            <a:extLst>
              <a:ext uri="{FF2B5EF4-FFF2-40B4-BE49-F238E27FC236}">
                <a16:creationId xmlns:a16="http://schemas.microsoft.com/office/drawing/2014/main" id="{E17B9A4A-8315-3401-AC5B-4C627C230949}"/>
              </a:ext>
            </a:extLst>
          </p:cNvPr>
          <p:cNvPicPr>
            <a:picLocks noChangeAspect="1"/>
          </p:cNvPicPr>
          <p:nvPr/>
        </p:nvPicPr>
        <p:blipFill>
          <a:blip r:embed="rId2"/>
          <a:srcRect l="13790" r="26913"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30495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FC15E6-9B90-5473-ECC2-8D647BFDDB98}"/>
              </a:ext>
            </a:extLst>
          </p:cNvPr>
          <p:cNvSpPr>
            <a:spLocks noGrp="1"/>
          </p:cNvSpPr>
          <p:nvPr>
            <p:ph type="title"/>
          </p:nvPr>
        </p:nvSpPr>
        <p:spPr>
          <a:xfrm>
            <a:off x="849760" y="876302"/>
            <a:ext cx="10427840" cy="1086056"/>
          </a:xfrm>
        </p:spPr>
        <p:txBody>
          <a:bodyPr>
            <a:normAutofit/>
          </a:bodyPr>
          <a:lstStyle/>
          <a:p>
            <a:r>
              <a:rPr lang="es-CO" dirty="0"/>
              <a:t>Caso de Estudio</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14652323-D6E0-EC1A-7181-3268E87E7F7A}"/>
              </a:ext>
            </a:extLst>
          </p:cNvPr>
          <p:cNvGraphicFramePr>
            <a:graphicFrameLocks noGrp="1"/>
          </p:cNvGraphicFramePr>
          <p:nvPr>
            <p:ph idx="1"/>
            <p:extLst>
              <p:ext uri="{D42A27DB-BD31-4B8C-83A1-F6EECF244321}">
                <p14:modId xmlns:p14="http://schemas.microsoft.com/office/powerpoint/2010/main" val="3691932955"/>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0C97535-6D39-136C-6AE0-0A607969440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49" r="4306" b="-1"/>
          <a:stretch>
            <a:fillRect/>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971897-4A1A-8685-1F68-5EB7C81BC709}"/>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Explorar</a:t>
            </a:r>
            <a:r>
              <a:rPr lang="en-US" sz="3700" dirty="0">
                <a:solidFill>
                  <a:srgbClr val="FFFFFF"/>
                </a:solidFill>
              </a:rPr>
              <a:t>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ML</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9162286-CA43-25B9-68C4-F13F5E5E7888}"/>
              </a:ext>
            </a:extLst>
          </p:cNvPr>
          <p:cNvSpPr txBox="1"/>
          <p:nvPr/>
        </p:nvSpPr>
        <p:spPr>
          <a:xfrm>
            <a:off x="9904352" y="6657945"/>
            <a:ext cx="2284600"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s://www.cam.ac.uk/research/news/can-federated-learning-save-the-world">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CO" sz="700">
              <a:solidFill>
                <a:srgbClr val="FFFFFF"/>
              </a:solidFill>
            </a:endParaRPr>
          </a:p>
        </p:txBody>
      </p:sp>
    </p:spTree>
    <p:extLst>
      <p:ext uri="{BB962C8B-B14F-4D97-AF65-F5344CB8AC3E}">
        <p14:creationId xmlns:p14="http://schemas.microsoft.com/office/powerpoint/2010/main" val="29443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71B373FD-D52A-E975-D1D2-AC8DFCAB8988}"/>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2EA38E-912C-8FB3-EAB8-03EFD9871823}"/>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4</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CDC921-7429-DCF6-D14D-0CA443B2C479}"/>
              </a:ext>
            </a:extLst>
          </p:cNvPr>
          <p:cNvSpPr>
            <a:spLocks noGrp="1"/>
          </p:cNvSpPr>
          <p:nvPr>
            <p:ph type="title"/>
          </p:nvPr>
        </p:nvSpPr>
        <p:spPr>
          <a:xfrm>
            <a:off x="764593" y="895440"/>
            <a:ext cx="4569407" cy="1560083"/>
          </a:xfrm>
        </p:spPr>
        <p:txBody>
          <a:bodyPr>
            <a:normAutofit/>
          </a:bodyPr>
          <a:lstStyle/>
          <a:p>
            <a:r>
              <a:rPr lang="es-CO" dirty="0"/>
              <a:t>Desafíos Prácticos y Éticos</a:t>
            </a:r>
          </a:p>
        </p:txBody>
      </p:sp>
      <p:cxnSp>
        <p:nvCxnSpPr>
          <p:cNvPr id="11273" name="Straight Connector 1127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EA9053B-7599-0FEC-39E6-338A6F745594}"/>
              </a:ext>
            </a:extLst>
          </p:cNvPr>
          <p:cNvSpPr>
            <a:spLocks noGrp="1"/>
          </p:cNvSpPr>
          <p:nvPr>
            <p:ph idx="1"/>
          </p:nvPr>
        </p:nvSpPr>
        <p:spPr>
          <a:xfrm>
            <a:off x="1570033" y="2753546"/>
            <a:ext cx="3746928" cy="3402555"/>
          </a:xfrm>
        </p:spPr>
        <p:txBody>
          <a:bodyPr anchor="t">
            <a:normAutofit/>
          </a:bodyPr>
          <a:lstStyle/>
          <a:p>
            <a:pPr marL="0" indent="0">
              <a:buNone/>
            </a:pPr>
            <a:r>
              <a:rPr lang="es-CO" dirty="0"/>
              <a:t>La implementación de la IA en educación presenta desafíos significativos que deben abordarse cuidadosamente para garantizar un uso justo, ético y efectivo.</a:t>
            </a:r>
          </a:p>
          <a:p>
            <a:endParaRPr lang="es-CO" dirty="0"/>
          </a:p>
        </p:txBody>
      </p:sp>
      <p:pic>
        <p:nvPicPr>
          <p:cNvPr id="11266" name="Picture 2" descr="Ética en la IA empresarial: guía para aplicarla ya ✓">
            <a:extLst>
              <a:ext uri="{FF2B5EF4-FFF2-40B4-BE49-F238E27FC236}">
                <a16:creationId xmlns:a16="http://schemas.microsoft.com/office/drawing/2014/main" id="{B109C003-84FD-11F0-C192-812150849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78" r="22125" b="2"/>
          <a:stretch>
            <a:fillRect/>
          </a:stretch>
        </p:blipFill>
        <p:spPr bwMode="auto">
          <a:xfrm>
            <a:off x="6096000" y="-16591"/>
            <a:ext cx="6107073" cy="687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149DB4-5BF5-C80F-EE13-67EC0470A5D9}"/>
              </a:ext>
            </a:extLst>
          </p:cNvPr>
          <p:cNvSpPr>
            <a:spLocks noGrp="1"/>
          </p:cNvSpPr>
          <p:nvPr>
            <p:ph type="title"/>
          </p:nvPr>
        </p:nvSpPr>
        <p:spPr>
          <a:xfrm>
            <a:off x="5152238" y="895440"/>
            <a:ext cx="6125361" cy="1560083"/>
          </a:xfrm>
        </p:spPr>
        <p:txBody>
          <a:bodyPr>
            <a:normAutofit/>
          </a:bodyPr>
          <a:lstStyle/>
          <a:p>
            <a:r>
              <a:rPr lang="es-CO" dirty="0"/>
              <a:t>Tipos de Sesgos en IA Educativa:</a:t>
            </a:r>
          </a:p>
        </p:txBody>
      </p:sp>
      <p:pic>
        <p:nvPicPr>
          <p:cNvPr id="12290" name="Picture 2" descr="Sesgos que nos dificultan aprender de los errores">
            <a:extLst>
              <a:ext uri="{FF2B5EF4-FFF2-40B4-BE49-F238E27FC236}">
                <a16:creationId xmlns:a16="http://schemas.microsoft.com/office/drawing/2014/main" id="{6D0BFE3B-C375-1B92-0A21-5217ED141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589" r="27690" b="1"/>
          <a:stretch>
            <a:fillRect/>
          </a:stretch>
        </p:blipFill>
        <p:spPr bwMode="auto">
          <a:xfrm>
            <a:off x="1" y="-16591"/>
            <a:ext cx="4610100" cy="6874591"/>
          </a:xfrm>
          <a:prstGeom prst="rect">
            <a:avLst/>
          </a:prstGeom>
          <a:noFill/>
          <a:extLst>
            <a:ext uri="{909E8E84-426E-40DD-AFC4-6F175D3DCCD1}">
              <a14:hiddenFill xmlns:a14="http://schemas.microsoft.com/office/drawing/2010/main">
                <a:solidFill>
                  <a:srgbClr val="FFFFFF"/>
                </a:solidFill>
              </a14:hiddenFill>
            </a:ext>
          </a:extLst>
        </p:spPr>
      </p:pic>
      <p:cxnSp>
        <p:nvCxnSpPr>
          <p:cNvPr id="12297" name="Straight Connector 1229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6C2E6F4-5E5F-7CB4-3519-181BBA63D58B}"/>
              </a:ext>
            </a:extLst>
          </p:cNvPr>
          <p:cNvSpPr>
            <a:spLocks noGrp="1"/>
          </p:cNvSpPr>
          <p:nvPr>
            <p:ph idx="1"/>
          </p:nvPr>
        </p:nvSpPr>
        <p:spPr>
          <a:xfrm>
            <a:off x="5974717" y="2753546"/>
            <a:ext cx="5302882" cy="3494854"/>
          </a:xfrm>
        </p:spPr>
        <p:txBody>
          <a:bodyPr anchor="t">
            <a:normAutofit/>
          </a:bodyPr>
          <a:lstStyle/>
          <a:p>
            <a:pPr marL="0" indent="0">
              <a:buNone/>
            </a:pPr>
            <a:r>
              <a:rPr lang="es-CO" dirty="0"/>
              <a:t>Los sesgos en la IA pueden llevar a resultados injustos o inexactos, perpetuando o amplificando las desigualdades existentes.</a:t>
            </a:r>
          </a:p>
          <a:p>
            <a:endParaRPr lang="es-CO" dirty="0"/>
          </a:p>
        </p:txBody>
      </p:sp>
    </p:spTree>
    <p:extLst>
      <p:ext uri="{BB962C8B-B14F-4D97-AF65-F5344CB8AC3E}">
        <p14:creationId xmlns:p14="http://schemas.microsoft.com/office/powerpoint/2010/main" val="1148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FF3838-8C5F-C99F-5D64-282EF53875FE}"/>
              </a:ext>
            </a:extLst>
          </p:cNvPr>
          <p:cNvSpPr>
            <a:spLocks noGrp="1"/>
          </p:cNvSpPr>
          <p:nvPr>
            <p:ph type="title"/>
          </p:nvPr>
        </p:nvSpPr>
        <p:spPr>
          <a:xfrm>
            <a:off x="5152238" y="19630"/>
            <a:ext cx="6125361" cy="1560083"/>
          </a:xfrm>
        </p:spPr>
        <p:txBody>
          <a:bodyPr>
            <a:normAutofit/>
          </a:bodyPr>
          <a:lstStyle/>
          <a:p>
            <a:r>
              <a:rPr lang="es-CO" dirty="0"/>
              <a:t>Tipos De Sesgo</a:t>
            </a:r>
          </a:p>
        </p:txBody>
      </p:sp>
      <p:pic>
        <p:nvPicPr>
          <p:cNvPr id="5" name="Picture 4" descr="Calculator, pen, compass, money and a paper with graphs printed on it">
            <a:extLst>
              <a:ext uri="{FF2B5EF4-FFF2-40B4-BE49-F238E27FC236}">
                <a16:creationId xmlns:a16="http://schemas.microsoft.com/office/drawing/2014/main" id="{D7F17FE5-3952-0FAB-D698-3CB30D3A2E0B}"/>
              </a:ext>
            </a:extLst>
          </p:cNvPr>
          <p:cNvPicPr>
            <a:picLocks noChangeAspect="1"/>
          </p:cNvPicPr>
          <p:nvPr/>
        </p:nvPicPr>
        <p:blipFill>
          <a:blip r:embed="rId2"/>
          <a:srcRect l="31909" r="27687" b="-1"/>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D34EEF0-69C8-B283-94D6-78D09FCA918D}"/>
              </a:ext>
            </a:extLst>
          </p:cNvPr>
          <p:cNvSpPr>
            <a:spLocks noGrp="1"/>
          </p:cNvSpPr>
          <p:nvPr>
            <p:ph idx="1"/>
          </p:nvPr>
        </p:nvSpPr>
        <p:spPr>
          <a:xfrm>
            <a:off x="5974717" y="1579713"/>
            <a:ext cx="5302882" cy="4821087"/>
          </a:xfrm>
        </p:spPr>
        <p:txBody>
          <a:bodyPr anchor="t">
            <a:normAutofit lnSpcReduction="10000"/>
          </a:bodyPr>
          <a:lstStyle/>
          <a:p>
            <a:pPr>
              <a:lnSpc>
                <a:spcPct val="110000"/>
              </a:lnSpc>
            </a:pPr>
            <a:r>
              <a:rPr lang="es-CO" sz="1050" dirty="0"/>
              <a:t>Sesgo de Datos: Ocurre cuando los datos utilizados para entrenar un modelo de IA no son representativos de la población a la que se aplicará.</a:t>
            </a:r>
          </a:p>
          <a:p>
            <a:pPr>
              <a:lnSpc>
                <a:spcPct val="110000"/>
              </a:lnSpc>
            </a:pPr>
            <a:r>
              <a:rPr lang="es-CO" sz="1050" dirty="0"/>
              <a:t>Ejemplo: Si un modelo de IA para predecir el éxito estudiantil se entrena principalmente con datos de estudiantes de entornos socioeconómicos privilegiados, podría clasificar erróneamente a estudiantes de entornos desfavorecidos como de "bajo potencial".</a:t>
            </a:r>
          </a:p>
          <a:p>
            <a:pPr>
              <a:lnSpc>
                <a:spcPct val="110000"/>
              </a:lnSpc>
            </a:pPr>
            <a:r>
              <a:rPr lang="es-CO" sz="1050" dirty="0"/>
              <a:t>Sesgo Algorítmico: Surge del diseño o la implementación del algoritmo en sí. Puede ser una consecuencia del sesgo de datos o de decisiones de diseño que priorizan ciertas características o resultados.</a:t>
            </a:r>
          </a:p>
          <a:p>
            <a:pPr>
              <a:lnSpc>
                <a:spcPct val="110000"/>
              </a:lnSpc>
            </a:pPr>
            <a:r>
              <a:rPr lang="es-CO" sz="1050" dirty="0"/>
              <a:t>Ejemplo: Un algoritmo de tutoría que favorece un estilo de aprendizaje particular (ej. visual) podría desfavorecer a estudiantes con otros estilos de aprendizaje, incluso si el contenido es neutral.</a:t>
            </a:r>
          </a:p>
          <a:p>
            <a:pPr>
              <a:lnSpc>
                <a:spcPct val="110000"/>
              </a:lnSpc>
            </a:pPr>
            <a:r>
              <a:rPr lang="es-CO" sz="1050" dirty="0"/>
              <a:t>Sesgo de Confirmación: Tendencia a interpretar nueva información de una manera que confirma las creencias preexistentes. En la IA, esto puede manifestarse si los desarrolladores o los usuarios validan sesgadamente los resultados de la IA.</a:t>
            </a:r>
          </a:p>
          <a:p>
            <a:pPr>
              <a:lnSpc>
                <a:spcPct val="110000"/>
              </a:lnSpc>
            </a:pPr>
            <a:r>
              <a:rPr lang="es-CO" sz="1050" dirty="0"/>
              <a:t>Ejemplo: Un docente que ya tiene una percepción negativa de un estudiante podría interpretar los resultados del sistema de IA (ej. bajo compromiso) como una confirmación de su sesgo, sin investigar otras causas.</a:t>
            </a:r>
          </a:p>
          <a:p>
            <a:pPr>
              <a:lnSpc>
                <a:spcPct val="110000"/>
              </a:lnSpc>
            </a:pPr>
            <a:r>
              <a:rPr lang="es-CO" sz="1050" dirty="0"/>
              <a:t>Sesgo Cultural: La IA puede reflejar y amplificar los sesgos culturales presentes en los datos de entrenamiento, lo que lleva a resultados que no son universalmente aplicables o que son ofensivos para ciertas culturas.</a:t>
            </a:r>
          </a:p>
          <a:p>
            <a:pPr>
              <a:lnSpc>
                <a:spcPct val="110000"/>
              </a:lnSpc>
            </a:pPr>
            <a:r>
              <a:rPr lang="es-CO" sz="1050" dirty="0"/>
              <a:t>Ejemplo: Un </a:t>
            </a:r>
            <a:r>
              <a:rPr lang="es-CO" sz="1050" dirty="0" err="1"/>
              <a:t>chatbot</a:t>
            </a:r>
            <a:r>
              <a:rPr lang="es-CO" sz="1050" dirty="0"/>
              <a:t> educativo entrenado con datos principalmente de una cultura podría usar expresiones idiomáticas o ejemplos que no son comprensibles o son inapropiados en otras culturas.</a:t>
            </a:r>
          </a:p>
          <a:p>
            <a:pPr>
              <a:lnSpc>
                <a:spcPct val="110000"/>
              </a:lnSpc>
            </a:pPr>
            <a:endParaRPr lang="es-CO" sz="1050" dirty="0"/>
          </a:p>
        </p:txBody>
      </p:sp>
    </p:spTree>
    <p:extLst>
      <p:ext uri="{BB962C8B-B14F-4D97-AF65-F5344CB8AC3E}">
        <p14:creationId xmlns:p14="http://schemas.microsoft.com/office/powerpoint/2010/main" val="282345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DF6AB6-A97C-6E4B-D4C6-E11F6E411CC5}"/>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¿Por qué nos importa en la docencia universitaria?</a:t>
            </a:r>
          </a:p>
        </p:txBody>
      </p:sp>
      <p:cxnSp>
        <p:nvCxnSpPr>
          <p:cNvPr id="20" name="Straight Connector 1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Graphic 7" descr="Marca de verificación">
            <a:extLst>
              <a:ext uri="{FF2B5EF4-FFF2-40B4-BE49-F238E27FC236}">
                <a16:creationId xmlns:a16="http://schemas.microsoft.com/office/drawing/2014/main" id="{210A9BF2-4B06-6728-6634-88BFF66E6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4" name="Rectangle 1">
            <a:extLst>
              <a:ext uri="{FF2B5EF4-FFF2-40B4-BE49-F238E27FC236}">
                <a16:creationId xmlns:a16="http://schemas.microsoft.com/office/drawing/2014/main" id="{EB473C61-83CB-0700-B2B6-EA8897C06872}"/>
              </a:ext>
            </a:extLst>
          </p:cNvPr>
          <p:cNvSpPr>
            <a:spLocks noGrp="1" noChangeArrowheads="1"/>
          </p:cNvSpPr>
          <p:nvPr>
            <p:ph idx="1"/>
          </p:nvPr>
        </p:nvSpPr>
        <p:spPr bwMode="auto">
          <a:xfrm>
            <a:off x="8194360" y="895440"/>
            <a:ext cx="3199351" cy="51624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Optimiza</a:t>
            </a:r>
            <a:r>
              <a:rPr kumimoji="0" lang="es-CO" altLang="es-CO" sz="1400" b="0" i="0" u="none" strike="noStrike" cap="none" normalizeH="0" baseline="0" dirty="0">
                <a:ln>
                  <a:noFill/>
                </a:ln>
                <a:effectLst/>
                <a:latin typeface="Arial" panose="020B0604020202020204" pitchFamily="34" charset="0"/>
              </a:rPr>
              <a:t> evaluación y gestión de grandes grupos.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Personaliza</a:t>
            </a:r>
            <a:r>
              <a:rPr kumimoji="0" lang="es-CO" altLang="es-CO" sz="1400" b="0" i="0" u="none" strike="noStrike" cap="none" normalizeH="0" baseline="0" dirty="0">
                <a:ln>
                  <a:noFill/>
                </a:ln>
                <a:effectLst/>
                <a:latin typeface="Arial" panose="020B0604020202020204" pitchFamily="34" charset="0"/>
              </a:rPr>
              <a:t> rutas formativas en programas y posgrados.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Detecta</a:t>
            </a:r>
            <a:r>
              <a:rPr kumimoji="0" lang="es-CO" altLang="es-CO" sz="1400" b="0" i="0" u="none" strike="noStrike" cap="none" normalizeH="0" baseline="0" dirty="0">
                <a:ln>
                  <a:noFill/>
                </a:ln>
                <a:effectLst/>
                <a:latin typeface="Arial" panose="020B0604020202020204" pitchFamily="34" charset="0"/>
              </a:rPr>
              <a:t> riesgo de abandono y bajo rendimiento a escala.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Entrega</a:t>
            </a:r>
            <a:r>
              <a:rPr kumimoji="0" lang="es-CO" altLang="es-CO" sz="1400" b="0" i="0" u="none" strike="noStrike" cap="none" normalizeH="0" baseline="0" dirty="0">
                <a:ln>
                  <a:noFill/>
                </a:ln>
                <a:effectLst/>
                <a:latin typeface="Arial" panose="020B0604020202020204" pitchFamily="34" charset="0"/>
              </a:rPr>
              <a:t> retroalimentación autónoma y oportuna (tutorías virtuales).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Facilita</a:t>
            </a:r>
            <a:r>
              <a:rPr kumimoji="0" lang="es-CO" altLang="es-CO" sz="1400" b="0" i="0" u="none" strike="noStrike" cap="none" normalizeH="0" baseline="0" dirty="0">
                <a:ln>
                  <a:noFill/>
                </a:ln>
                <a:effectLst/>
                <a:latin typeface="Arial" panose="020B0604020202020204" pitchFamily="34" charset="0"/>
              </a:rPr>
              <a:t> evaluación formativa y </a:t>
            </a:r>
            <a:r>
              <a:rPr kumimoji="0" lang="es-CO" altLang="es-CO" sz="1400" b="0" i="0" u="none" strike="noStrike" cap="none" normalizeH="0" baseline="0" dirty="0" err="1">
                <a:ln>
                  <a:noFill/>
                </a:ln>
                <a:effectLst/>
                <a:latin typeface="Arial" panose="020B0604020202020204" pitchFamily="34" charset="0"/>
              </a:rPr>
              <a:t>feedback</a:t>
            </a:r>
            <a:r>
              <a:rPr kumimoji="0" lang="es-CO" altLang="es-CO" sz="1400" b="0" i="0" u="none" strike="noStrike" cap="none" normalizeH="0" baseline="0" dirty="0">
                <a:ln>
                  <a:noFill/>
                </a:ln>
                <a:effectLst/>
                <a:latin typeface="Arial" panose="020B0604020202020204" pitchFamily="34" charset="0"/>
              </a:rPr>
              <a:t> cualitativo (PLN).</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Apoya</a:t>
            </a:r>
            <a:r>
              <a:rPr kumimoji="0" lang="es-CO" altLang="es-CO" sz="1400" b="0" i="0" u="none" strike="noStrike" cap="none" normalizeH="0" baseline="0" dirty="0">
                <a:ln>
                  <a:noFill/>
                </a:ln>
                <a:effectLst/>
                <a:latin typeface="Arial" panose="020B0604020202020204" pitchFamily="34" charset="0"/>
              </a:rPr>
              <a:t> investigación y revisión bibliográfica rápida.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Mejora</a:t>
            </a:r>
            <a:r>
              <a:rPr kumimoji="0" lang="es-CO" altLang="es-CO" sz="1400" b="0" i="0" u="none" strike="noStrike" cap="none" normalizeH="0" baseline="0" dirty="0">
                <a:ln>
                  <a:noFill/>
                </a:ln>
                <a:effectLst/>
                <a:latin typeface="Arial" panose="020B0604020202020204" pitchFamily="34" charset="0"/>
              </a:rPr>
              <a:t> accesibilidad y aprendizaje multilingüe.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Fomenta</a:t>
            </a:r>
            <a:r>
              <a:rPr kumimoji="0" lang="es-CO" altLang="es-CO" sz="1400" b="0" i="0" u="none" strike="noStrike" cap="none" normalizeH="0" baseline="0" dirty="0">
                <a:ln>
                  <a:noFill/>
                </a:ln>
                <a:effectLst/>
                <a:latin typeface="Arial" panose="020B0604020202020204" pitchFamily="34" charset="0"/>
              </a:rPr>
              <a:t> competencias digitales y empleabilidad.</a:t>
            </a:r>
          </a:p>
        </p:txBody>
      </p:sp>
    </p:spTree>
    <p:extLst>
      <p:ext uri="{BB962C8B-B14F-4D97-AF65-F5344CB8AC3E}">
        <p14:creationId xmlns:p14="http://schemas.microsoft.com/office/powerpoint/2010/main" val="307724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D726E1-42C0-5935-F064-D5477794535F}"/>
              </a:ext>
            </a:extLst>
          </p:cNvPr>
          <p:cNvSpPr>
            <a:spLocks noGrp="1"/>
          </p:cNvSpPr>
          <p:nvPr>
            <p:ph type="title"/>
          </p:nvPr>
        </p:nvSpPr>
        <p:spPr>
          <a:xfrm>
            <a:off x="6138363" y="229127"/>
            <a:ext cx="5262778" cy="1134160"/>
          </a:xfrm>
        </p:spPr>
        <p:txBody>
          <a:bodyPr anchor="b">
            <a:normAutofit fontScale="90000"/>
          </a:bodyPr>
          <a:lstStyle/>
          <a:p>
            <a:r>
              <a:rPr lang="es-CO" dirty="0"/>
              <a:t>Estrategias de Mitigación:</a:t>
            </a:r>
          </a:p>
        </p:txBody>
      </p:sp>
      <p:pic>
        <p:nvPicPr>
          <p:cNvPr id="14338" name="Picture 2" descr="El control de la IA superinteligente | Cómo OpenAI planea mitigar riesgos">
            <a:extLst>
              <a:ext uri="{FF2B5EF4-FFF2-40B4-BE49-F238E27FC236}">
                <a16:creationId xmlns:a16="http://schemas.microsoft.com/office/drawing/2014/main" id="{5975446B-7445-8243-E805-ADE40755E09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l="12797" r="34924" b="2"/>
          <a:stretch>
            <a:fillRect/>
          </a:stretch>
        </p:blipFill>
        <p:spPr bwMode="auto">
          <a:xfrm>
            <a:off x="954990" y="875439"/>
            <a:ext cx="4392515" cy="4994953"/>
          </a:xfrm>
          <a:custGeom>
            <a:avLst/>
            <a:gdLst/>
            <a:ahLst/>
            <a:cxnLst/>
            <a:rect l="l" t="t" r="r" b="b"/>
            <a:pathLst>
              <a:path w="4392515" h="4994953">
                <a:moveTo>
                  <a:pt x="2195998" y="0"/>
                </a:moveTo>
                <a:cubicBezTo>
                  <a:pt x="2196152" y="0"/>
                  <a:pt x="2196359" y="0"/>
                  <a:pt x="2196519" y="0"/>
                </a:cubicBezTo>
                <a:cubicBezTo>
                  <a:pt x="3409352" y="0"/>
                  <a:pt x="4392515" y="983187"/>
                  <a:pt x="4392515" y="2195998"/>
                </a:cubicBezTo>
                <a:lnTo>
                  <a:pt x="4392515" y="4994953"/>
                </a:lnTo>
                <a:lnTo>
                  <a:pt x="0" y="4994953"/>
                </a:lnTo>
                <a:lnTo>
                  <a:pt x="0" y="2195998"/>
                </a:lnTo>
                <a:cubicBezTo>
                  <a:pt x="0" y="983187"/>
                  <a:pt x="983161" y="0"/>
                  <a:pt x="2195998"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33E1BD8-EAE8-3F80-F622-A8AE433FAA9D}"/>
              </a:ext>
            </a:extLst>
          </p:cNvPr>
          <p:cNvSpPr>
            <a:spLocks noGrp="1"/>
          </p:cNvSpPr>
          <p:nvPr>
            <p:ph idx="1"/>
          </p:nvPr>
        </p:nvSpPr>
        <p:spPr>
          <a:xfrm>
            <a:off x="5987607" y="1363287"/>
            <a:ext cx="5262778" cy="4609673"/>
          </a:xfrm>
        </p:spPr>
        <p:txBody>
          <a:bodyPr anchor="b">
            <a:normAutofit/>
          </a:bodyPr>
          <a:lstStyle/>
          <a:p>
            <a:pPr>
              <a:lnSpc>
                <a:spcPct val="110000"/>
              </a:lnSpc>
            </a:pPr>
            <a:r>
              <a:rPr lang="es-CO" sz="1200" dirty="0"/>
              <a:t>Diversidad en Datos: Recopilar y utilizar conjuntos de datos de entrenamiento que sean diversos y representativos de todas las poblaciones a las que se dirigirá la IA, incluyendo diferentes etnias, géneros, niveles socioeconómicos y habilidades.</a:t>
            </a:r>
          </a:p>
          <a:p>
            <a:pPr>
              <a:lnSpc>
                <a:spcPct val="110000"/>
              </a:lnSpc>
            </a:pPr>
            <a:r>
              <a:rPr lang="es-CO" sz="1200" dirty="0"/>
              <a:t>Auditoría Algorítmica: Realizar revisiones y </a:t>
            </a:r>
            <a:r>
              <a:rPr lang="es-CO" sz="1400" dirty="0"/>
              <a:t>pruebas</a:t>
            </a:r>
            <a:r>
              <a:rPr lang="es-CO" sz="1200" dirty="0"/>
              <a:t> rigurosas de los algoritmos de IA para identificar y corregir sesgos inherentes o amplificados. Esto puede implicar el uso de métricas de equidad y pruebas en diferentes subgrupos de la población.</a:t>
            </a:r>
          </a:p>
          <a:p>
            <a:pPr>
              <a:lnSpc>
                <a:spcPct val="110000"/>
              </a:lnSpc>
            </a:pPr>
            <a:r>
              <a:rPr lang="es-CO" sz="1200" dirty="0"/>
              <a:t>Transparencia (</a:t>
            </a:r>
            <a:r>
              <a:rPr lang="es-CO" sz="1200" dirty="0" err="1"/>
              <a:t>Explicabilidad</a:t>
            </a:r>
            <a:r>
              <a:rPr lang="es-CO" sz="1200" dirty="0"/>
              <a:t> de la IA - XAI): Diseñar sistemas de IA que sean más transparentes y explicables, permitiendo a los usuarios comprender cómo la IA llega a sus decisiones. Esto ayuda a identificar posibles sesgos y a generar confianza.</a:t>
            </a:r>
          </a:p>
          <a:p>
            <a:pPr>
              <a:lnSpc>
                <a:spcPct val="110000"/>
              </a:lnSpc>
            </a:pPr>
            <a:r>
              <a:rPr lang="es-CO" sz="1200" dirty="0"/>
              <a:t>Participación Inclusiva: Involucrar a diversas partes interesadas (docentes, estudiantes, padres, expertos en ética, grupos minoritarios) en el diseño, desarrollo y evaluación de los sistemas de IA educativa.</a:t>
            </a:r>
          </a:p>
          <a:p>
            <a:pPr>
              <a:lnSpc>
                <a:spcPct val="110000"/>
              </a:lnSpc>
            </a:pPr>
            <a:r>
              <a:rPr lang="es-CO" sz="1200" dirty="0"/>
              <a:t>Monitoreo Continuo: Implementar sistemas para monitorear el rendimiento de la IA en tiempo real y detectar cualquier aparición de sesgos o resultados injustos después de la implementación.</a:t>
            </a:r>
          </a:p>
          <a:p>
            <a:pPr>
              <a:lnSpc>
                <a:spcPct val="110000"/>
              </a:lnSpc>
            </a:pPr>
            <a:endParaRPr lang="es-CO" sz="1200" dirty="0"/>
          </a:p>
        </p:txBody>
      </p:sp>
      <p:cxnSp>
        <p:nvCxnSpPr>
          <p:cNvPr id="14345" name="Straight Connector 1434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51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6E784A-4140-B0F9-E084-77BBE4B3D15D}"/>
              </a:ext>
            </a:extLst>
          </p:cNvPr>
          <p:cNvSpPr>
            <a:spLocks noGrp="1"/>
          </p:cNvSpPr>
          <p:nvPr>
            <p:ph type="title"/>
          </p:nvPr>
        </p:nvSpPr>
        <p:spPr>
          <a:xfrm>
            <a:off x="952500" y="3958297"/>
            <a:ext cx="4085665" cy="2195027"/>
          </a:xfrm>
        </p:spPr>
        <p:txBody>
          <a:bodyPr anchor="ctr">
            <a:normAutofit/>
          </a:bodyPr>
          <a:lstStyle/>
          <a:p>
            <a:r>
              <a:rPr lang="es-CO" dirty="0"/>
              <a:t>Privacidad de Datos:</a:t>
            </a:r>
          </a:p>
        </p:txBody>
      </p:sp>
      <p:pic>
        <p:nvPicPr>
          <p:cNvPr id="15362" name="Picture 2" descr="Data Privacy - 5 Best Practices Everyone Should Be Following">
            <a:extLst>
              <a:ext uri="{FF2B5EF4-FFF2-40B4-BE49-F238E27FC236}">
                <a16:creationId xmlns:a16="http://schemas.microsoft.com/office/drawing/2014/main" id="{F6FA06E0-7B1B-D027-E886-84D00F493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343" b="9657"/>
          <a:stretch>
            <a:fillRect/>
          </a:stretch>
        </p:blipFill>
        <p:spPr bwMode="auto">
          <a:xfrm>
            <a:off x="20" y="10"/>
            <a:ext cx="12191979" cy="3428990"/>
          </a:xfrm>
          <a:prstGeom prst="rect">
            <a:avLst/>
          </a:prstGeom>
          <a:noFill/>
          <a:extLst>
            <a:ext uri="{909E8E84-426E-40DD-AFC4-6F175D3DCCD1}">
              <a14:hiddenFill xmlns:a14="http://schemas.microsoft.com/office/drawing/2010/main">
                <a:solidFill>
                  <a:srgbClr val="FFFFFF"/>
                </a:solidFill>
              </a14:hiddenFill>
            </a:ext>
          </a:extLst>
        </p:spPr>
      </p:pic>
      <p:cxnSp>
        <p:nvCxnSpPr>
          <p:cNvPr id="15369" name="Straight Connector 15368">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03EAB65-0387-7C14-D301-0301E5329D6E}"/>
              </a:ext>
            </a:extLst>
          </p:cNvPr>
          <p:cNvSpPr>
            <a:spLocks noGrp="1"/>
          </p:cNvSpPr>
          <p:nvPr>
            <p:ph idx="1"/>
          </p:nvPr>
        </p:nvSpPr>
        <p:spPr>
          <a:xfrm>
            <a:off x="5970505" y="3958297"/>
            <a:ext cx="4883021" cy="2195027"/>
          </a:xfrm>
        </p:spPr>
        <p:txBody>
          <a:bodyPr anchor="ctr">
            <a:normAutofit/>
          </a:bodyPr>
          <a:lstStyle/>
          <a:p>
            <a:pPr marL="0" indent="0">
              <a:buNone/>
            </a:pPr>
            <a:r>
              <a:rPr lang="es-CO" sz="1900" dirty="0"/>
              <a:t>La IA a menudo requiere grandes cantidades de datos, muchos de los cuales pueden ser personales y sensibles (rendimiento académico, historial de comportamiento, información demográfica). La protección de estos datos es una preocupación crítica.</a:t>
            </a:r>
          </a:p>
          <a:p>
            <a:endParaRPr lang="es-CO" sz="1900" dirty="0"/>
          </a:p>
        </p:txBody>
      </p:sp>
    </p:spTree>
    <p:extLst>
      <p:ext uri="{BB962C8B-B14F-4D97-AF65-F5344CB8AC3E}">
        <p14:creationId xmlns:p14="http://schemas.microsoft.com/office/powerpoint/2010/main" val="28655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C3E409-11CB-B7ED-739C-F6911C09EB37}"/>
              </a:ext>
            </a:extLst>
          </p:cNvPr>
          <p:cNvSpPr>
            <a:spLocks noGrp="1"/>
          </p:cNvSpPr>
          <p:nvPr>
            <p:ph type="title"/>
          </p:nvPr>
        </p:nvSpPr>
        <p:spPr>
          <a:xfrm>
            <a:off x="764593" y="895440"/>
            <a:ext cx="4569407" cy="1560083"/>
          </a:xfrm>
        </p:spPr>
        <p:txBody>
          <a:bodyPr>
            <a:normAutofit/>
          </a:bodyPr>
          <a:lstStyle/>
          <a:p>
            <a:pPr>
              <a:lnSpc>
                <a:spcPct val="90000"/>
              </a:lnSpc>
            </a:pPr>
            <a:r>
              <a:rPr lang="es-CO" sz="3700" b="1" dirty="0"/>
              <a:t>Privacidad de Datos en el uso de IA</a:t>
            </a:r>
            <a:endParaRPr lang="es-CO" sz="3700" dirty="0"/>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694DEB6-E402-CA8B-5F66-6A5DE0F9B70A}"/>
              </a:ext>
            </a:extLst>
          </p:cNvPr>
          <p:cNvSpPr>
            <a:spLocks noGrp="1"/>
          </p:cNvSpPr>
          <p:nvPr>
            <p:ph idx="1"/>
          </p:nvPr>
        </p:nvSpPr>
        <p:spPr>
          <a:xfrm>
            <a:off x="1570033" y="2753546"/>
            <a:ext cx="3746928" cy="3402555"/>
          </a:xfrm>
        </p:spPr>
        <p:txBody>
          <a:bodyPr anchor="t">
            <a:normAutofit/>
          </a:bodyPr>
          <a:lstStyle/>
          <a:p>
            <a:pPr>
              <a:lnSpc>
                <a:spcPct val="110000"/>
              </a:lnSpc>
            </a:pPr>
            <a:r>
              <a:rPr lang="es-CO" sz="1400" dirty="0"/>
              <a:t>Entornos locales vs. servicios externos</a:t>
            </a:r>
          </a:p>
          <a:p>
            <a:pPr lvl="1">
              <a:lnSpc>
                <a:spcPct val="110000"/>
              </a:lnSpc>
            </a:pPr>
            <a:r>
              <a:rPr lang="es-CO" sz="1400" dirty="0"/>
              <a:t>Todo lo que no se ejecuta en un entorno local o propio implica que los datos son enviados al proveedor del servicio.</a:t>
            </a:r>
          </a:p>
          <a:p>
            <a:pPr lvl="1">
              <a:lnSpc>
                <a:spcPct val="110000"/>
              </a:lnSpc>
            </a:pPr>
            <a:r>
              <a:rPr lang="es-CO" sz="1400" dirty="0"/>
              <a:t>Esto incluye plataformas en la nube, </a:t>
            </a:r>
            <a:r>
              <a:rPr lang="es-CO" sz="1400" dirty="0" err="1"/>
              <a:t>APIs</a:t>
            </a:r>
            <a:r>
              <a:rPr lang="es-CO" sz="1400" dirty="0"/>
              <a:t> y herramientas de terceros.</a:t>
            </a:r>
          </a:p>
          <a:p>
            <a:pPr>
              <a:lnSpc>
                <a:spcPct val="110000"/>
              </a:lnSpc>
            </a:pPr>
            <a:r>
              <a:rPr lang="es-CO" sz="1400" dirty="0"/>
              <a:t>Implicaciones</a:t>
            </a:r>
          </a:p>
          <a:p>
            <a:pPr lvl="1">
              <a:lnSpc>
                <a:spcPct val="110000"/>
              </a:lnSpc>
            </a:pPr>
            <a:r>
              <a:rPr lang="es-CO" sz="1400" dirty="0"/>
              <a:t>Posible exposición de datos sensibles (académicos, personales, institucionales).</a:t>
            </a:r>
          </a:p>
          <a:p>
            <a:pPr lvl="1">
              <a:lnSpc>
                <a:spcPct val="110000"/>
              </a:lnSpc>
            </a:pPr>
            <a:r>
              <a:rPr lang="es-CO" sz="1400" dirty="0"/>
              <a:t>Dependencia en políticas de uso y seguridad del proveedor.</a:t>
            </a:r>
          </a:p>
          <a:p>
            <a:pPr>
              <a:lnSpc>
                <a:spcPct val="110000"/>
              </a:lnSpc>
            </a:pPr>
            <a:endParaRPr lang="es-CO" sz="1400" dirty="0"/>
          </a:p>
        </p:txBody>
      </p:sp>
      <p:pic>
        <p:nvPicPr>
          <p:cNvPr id="5" name="Picture 4" descr="Cloud shaped hard drive with cables">
            <a:extLst>
              <a:ext uri="{FF2B5EF4-FFF2-40B4-BE49-F238E27FC236}">
                <a16:creationId xmlns:a16="http://schemas.microsoft.com/office/drawing/2014/main" id="{4EC26CAA-1D7A-E4CA-2271-81F03DAE4A18}"/>
              </a:ext>
            </a:extLst>
          </p:cNvPr>
          <p:cNvPicPr>
            <a:picLocks noChangeAspect="1"/>
          </p:cNvPicPr>
          <p:nvPr/>
        </p:nvPicPr>
        <p:blipFill>
          <a:blip r:embed="rId2"/>
          <a:srcRect l="18296" r="30846"/>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80679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D0C779-A01B-80A4-6695-F89A7833A986}"/>
              </a:ext>
            </a:extLst>
          </p:cNvPr>
          <p:cNvSpPr>
            <a:spLocks noGrp="1"/>
          </p:cNvSpPr>
          <p:nvPr>
            <p:ph type="title"/>
          </p:nvPr>
        </p:nvSpPr>
        <p:spPr>
          <a:xfrm>
            <a:off x="5152238" y="204627"/>
            <a:ext cx="6125361" cy="1560083"/>
          </a:xfrm>
        </p:spPr>
        <p:txBody>
          <a:bodyPr>
            <a:normAutofit/>
          </a:bodyPr>
          <a:lstStyle/>
          <a:p>
            <a:r>
              <a:rPr lang="es-CO" sz="3600" b="1" dirty="0"/>
              <a:t>Privacidad de Datos y MCP (</a:t>
            </a:r>
            <a:r>
              <a:rPr lang="es-CO" sz="3600" b="1" dirty="0" err="1"/>
              <a:t>Mapping</a:t>
            </a:r>
            <a:r>
              <a:rPr lang="es-CO" sz="3600" b="1" dirty="0"/>
              <a:t> </a:t>
            </a:r>
            <a:r>
              <a:rPr lang="es-CO" sz="3600" b="1" dirty="0" err="1"/>
              <a:t>Context</a:t>
            </a:r>
            <a:r>
              <a:rPr lang="es-CO" sz="3600" b="1" dirty="0"/>
              <a:t> </a:t>
            </a:r>
            <a:r>
              <a:rPr lang="es-CO" sz="3600" b="1" dirty="0" err="1"/>
              <a:t>Protocol</a:t>
            </a:r>
            <a:r>
              <a:rPr lang="es-CO" sz="3600" b="1" dirty="0"/>
              <a:t>)</a:t>
            </a:r>
          </a:p>
        </p:txBody>
      </p:sp>
      <p:pic>
        <p:nvPicPr>
          <p:cNvPr id="10" name="Imagen 9">
            <a:extLst>
              <a:ext uri="{FF2B5EF4-FFF2-40B4-BE49-F238E27FC236}">
                <a16:creationId xmlns:a16="http://schemas.microsoft.com/office/drawing/2014/main" id="{AB329836-3889-F5C4-C5FD-110C7DFF10C1}"/>
              </a:ext>
            </a:extLst>
          </p:cNvPr>
          <p:cNvPicPr>
            <a:picLocks noChangeAspect="1"/>
          </p:cNvPicPr>
          <p:nvPr/>
        </p:nvPicPr>
        <p:blipFill>
          <a:blip r:embed="rId2">
            <a:extLst>
              <a:ext uri="{28A0092B-C50C-407E-A947-70E740481C1C}">
                <a14:useLocalDpi xmlns:a14="http://schemas.microsoft.com/office/drawing/2010/main" val="0"/>
              </a:ext>
            </a:extLst>
          </a:blip>
          <a:srcRect l="32599" r="33871"/>
          <a:stretch>
            <a:fillRect/>
          </a:stretch>
        </p:blipFill>
        <p:spPr>
          <a:xfrm>
            <a:off x="1" y="-16591"/>
            <a:ext cx="4610100" cy="6874591"/>
          </a:xfrm>
          <a:prstGeom prst="rect">
            <a:avLst/>
          </a:prstGeom>
        </p:spPr>
      </p:pic>
      <p:cxnSp>
        <p:nvCxnSpPr>
          <p:cNvPr id="17" name="Straight Connector 1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24F1175-C97B-51A8-27BD-F918E629DF0C}"/>
              </a:ext>
            </a:extLst>
          </p:cNvPr>
          <p:cNvSpPr>
            <a:spLocks noGrp="1"/>
          </p:cNvSpPr>
          <p:nvPr>
            <p:ph idx="1"/>
          </p:nvPr>
        </p:nvSpPr>
        <p:spPr>
          <a:xfrm>
            <a:off x="5974717" y="1969337"/>
            <a:ext cx="5302882" cy="4279063"/>
          </a:xfrm>
        </p:spPr>
        <p:txBody>
          <a:bodyPr anchor="t">
            <a:normAutofit fontScale="85000" lnSpcReduction="10000"/>
          </a:bodyPr>
          <a:lstStyle/>
          <a:p>
            <a:r>
              <a:rPr lang="es-CO" dirty="0"/>
              <a:t>MCP (</a:t>
            </a:r>
            <a:r>
              <a:rPr lang="es-CO" dirty="0" err="1"/>
              <a:t>Mapping</a:t>
            </a:r>
            <a:r>
              <a:rPr lang="es-CO" dirty="0"/>
              <a:t> </a:t>
            </a:r>
            <a:r>
              <a:rPr lang="es-CO" dirty="0" err="1"/>
              <a:t>Context</a:t>
            </a:r>
            <a:r>
              <a:rPr lang="es-CO" dirty="0"/>
              <a:t> </a:t>
            </a:r>
            <a:r>
              <a:rPr lang="es-CO" dirty="0" err="1"/>
              <a:t>Protocol</a:t>
            </a:r>
            <a:r>
              <a:rPr lang="es-CO" dirty="0"/>
              <a:t>)</a:t>
            </a:r>
          </a:p>
          <a:p>
            <a:pPr lvl="1"/>
            <a:r>
              <a:rPr lang="es-CO" dirty="0"/>
              <a:t>Protocolo que permite mapear el contexto de datos de forma estructurada.</a:t>
            </a:r>
          </a:p>
          <a:p>
            <a:pPr lvl="1"/>
            <a:r>
              <a:rPr lang="es-CO" dirty="0"/>
              <a:t>Ayuda a controlar qué información se comparte y en qué nivel de detalle.</a:t>
            </a:r>
          </a:p>
          <a:p>
            <a:pPr lvl="1"/>
            <a:r>
              <a:rPr lang="es-CO" dirty="0"/>
              <a:t>Facilita integrar IA externa sin exponer datos sensibles directamente.</a:t>
            </a:r>
          </a:p>
          <a:p>
            <a:r>
              <a:rPr lang="es-CO" dirty="0"/>
              <a:t>Buenas prácticas</a:t>
            </a:r>
          </a:p>
          <a:p>
            <a:pPr lvl="1"/>
            <a:r>
              <a:rPr lang="es-CO" dirty="0"/>
              <a:t>Ejecutar IA en entornos propios siempre que sea posible.</a:t>
            </a:r>
          </a:p>
          <a:p>
            <a:pPr lvl="1"/>
            <a:r>
              <a:rPr lang="es-CO" dirty="0"/>
              <a:t>Usar MCP para intercambiar solo contexto necesario, manteniendo la privacidad.</a:t>
            </a:r>
          </a:p>
          <a:p>
            <a:pPr lvl="1"/>
            <a:r>
              <a:rPr lang="es-CO" dirty="0"/>
              <a:t>Documentar y auditar qué información fluye hacia el proveedor.</a:t>
            </a:r>
          </a:p>
          <a:p>
            <a:pPr>
              <a:lnSpc>
                <a:spcPct val="110000"/>
              </a:lnSpc>
            </a:pPr>
            <a:endParaRPr lang="es-CO" sz="1700" dirty="0"/>
          </a:p>
        </p:txBody>
      </p:sp>
      <p:sp>
        <p:nvSpPr>
          <p:cNvPr id="4" name="AutoShape 2" descr="Construir un Servidor MCP para Web Scraping: Guía paso a paso">
            <a:extLst>
              <a:ext uri="{FF2B5EF4-FFF2-40B4-BE49-F238E27FC236}">
                <a16:creationId xmlns:a16="http://schemas.microsoft.com/office/drawing/2014/main" id="{06A14B6D-3426-F442-B56E-0123A6C231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5630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667BFD-B636-43D4-5E08-B6DD1B9BC7B4}"/>
              </a:ext>
            </a:extLst>
          </p:cNvPr>
          <p:cNvSpPr>
            <a:spLocks noGrp="1"/>
          </p:cNvSpPr>
          <p:nvPr>
            <p:ph type="title"/>
          </p:nvPr>
        </p:nvSpPr>
        <p:spPr>
          <a:xfrm>
            <a:off x="849760" y="876302"/>
            <a:ext cx="10427840" cy="1086056"/>
          </a:xfrm>
        </p:spPr>
        <p:txBody>
          <a:bodyPr>
            <a:normAutofit/>
          </a:bodyPr>
          <a:lstStyle/>
          <a:p>
            <a:r>
              <a:rPr lang="es-CO" dirty="0"/>
              <a:t>Buenas Practicas</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929337C6-9FCF-2B4E-AE55-214760334BA4}"/>
              </a:ext>
            </a:extLst>
          </p:cNvPr>
          <p:cNvGraphicFramePr>
            <a:graphicFrameLocks noGrp="1"/>
          </p:cNvGraphicFramePr>
          <p:nvPr>
            <p:ph idx="1"/>
            <p:extLst>
              <p:ext uri="{D42A27DB-BD31-4B8C-83A1-F6EECF244321}">
                <p14:modId xmlns:p14="http://schemas.microsoft.com/office/powerpoint/2010/main" val="766442570"/>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56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417" name="Rectangle 174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F39CF-F1AC-FB25-67DB-2CFD87470EF9}"/>
              </a:ext>
            </a:extLst>
          </p:cNvPr>
          <p:cNvSpPr>
            <a:spLocks noGrp="1"/>
          </p:cNvSpPr>
          <p:nvPr>
            <p:ph type="title"/>
          </p:nvPr>
        </p:nvSpPr>
        <p:spPr>
          <a:xfrm>
            <a:off x="5961942" y="895440"/>
            <a:ext cx="5315658" cy="2166415"/>
          </a:xfrm>
        </p:spPr>
        <p:txBody>
          <a:bodyPr>
            <a:normAutofit/>
          </a:bodyPr>
          <a:lstStyle/>
          <a:p>
            <a:r>
              <a:rPr lang="es-CO" dirty="0"/>
              <a:t>Agradecimientos</a:t>
            </a:r>
          </a:p>
        </p:txBody>
      </p:sp>
      <p:pic>
        <p:nvPicPr>
          <p:cNvPr id="17410" name="Picture 2" descr="ESTATUTOS DE LA «ASOCIACIÓN DE PROFESORES DE LA UNIVERSIDAD LIBRE»  -ASPROUL- – ASPROUL">
            <a:extLst>
              <a:ext uri="{FF2B5EF4-FFF2-40B4-BE49-F238E27FC236}">
                <a16:creationId xmlns:a16="http://schemas.microsoft.com/office/drawing/2014/main" id="{CA559B31-E73D-1AD9-9FD4-68B4629101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1574" y="876301"/>
            <a:ext cx="2463354" cy="2552699"/>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8">
            <a:extLst>
              <a:ext uri="{FF2B5EF4-FFF2-40B4-BE49-F238E27FC236}">
                <a16:creationId xmlns:a16="http://schemas.microsoft.com/office/drawing/2014/main" id="{333EFF69-9D27-27BF-ED2A-E33FF0326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2501" y="4216980"/>
            <a:ext cx="4381500" cy="1452991"/>
          </a:xfrm>
          <a:prstGeom prst="rect">
            <a:avLst/>
          </a:prstGeom>
          <a:noFill/>
          <a:extLst>
            <a:ext uri="{909E8E84-426E-40DD-AFC4-6F175D3DCCD1}">
              <a14:hiddenFill xmlns:a14="http://schemas.microsoft.com/office/drawing/2010/main">
                <a:solidFill>
                  <a:srgbClr val="FFFFFF"/>
                </a:solidFill>
              </a14:hiddenFill>
            </a:ext>
          </a:extLst>
        </p:spPr>
      </p:pic>
      <p:cxnSp>
        <p:nvCxnSpPr>
          <p:cNvPr id="17419" name="Straight Connector 174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7414" name="Content Placeholder 17413">
            <a:extLst>
              <a:ext uri="{FF2B5EF4-FFF2-40B4-BE49-F238E27FC236}">
                <a16:creationId xmlns:a16="http://schemas.microsoft.com/office/drawing/2014/main" id="{8044A8F7-CF05-62B7-8334-A032AC060A80}"/>
              </a:ext>
            </a:extLst>
          </p:cNvPr>
          <p:cNvSpPr>
            <a:spLocks noGrp="1"/>
          </p:cNvSpPr>
          <p:nvPr>
            <p:ph idx="1"/>
          </p:nvPr>
        </p:nvSpPr>
        <p:spPr>
          <a:xfrm>
            <a:off x="6762340" y="3429000"/>
            <a:ext cx="4515260" cy="2710139"/>
          </a:xfrm>
        </p:spPr>
        <p:txBody>
          <a:bodyPr anchor="b">
            <a:normAutofit/>
          </a:bodyPr>
          <a:lstStyle/>
          <a:p>
            <a:endParaRPr lang="en-US"/>
          </a:p>
        </p:txBody>
      </p:sp>
      <p:sp>
        <p:nvSpPr>
          <p:cNvPr id="4" name="AutoShape 4" descr="Conoce nuestros símbolos en Unilibre - Tradición y valores">
            <a:extLst>
              <a:ext uri="{FF2B5EF4-FFF2-40B4-BE49-F238E27FC236}">
                <a16:creationId xmlns:a16="http://schemas.microsoft.com/office/drawing/2014/main" id="{7AAEBBAC-3AD0-4C0D-4FEC-3FF42D86B6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8887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9060D-CABD-47CE-9DBC-72E183FD55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38D070-57A0-C6D8-15F5-58166F8528C6}"/>
              </a:ext>
            </a:extLst>
          </p:cNvPr>
          <p:cNvSpPr>
            <a:spLocks noGrp="1"/>
          </p:cNvSpPr>
          <p:nvPr>
            <p:ph type="title"/>
          </p:nvPr>
        </p:nvSpPr>
        <p:spPr/>
        <p:txBody>
          <a:bodyPr/>
          <a:lstStyle/>
          <a:p>
            <a:endParaRPr lang="es-CO" dirty="0"/>
          </a:p>
        </p:txBody>
      </p:sp>
      <p:sp>
        <p:nvSpPr>
          <p:cNvPr id="3" name="Marcador de contenido 2">
            <a:extLst>
              <a:ext uri="{FF2B5EF4-FFF2-40B4-BE49-F238E27FC236}">
                <a16:creationId xmlns:a16="http://schemas.microsoft.com/office/drawing/2014/main" id="{275B649C-4090-0D1D-D906-A82E0D85D669}"/>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265D406-B0C2-6D62-C7F3-43D0DCEE46E2}"/>
              </a:ext>
            </a:extLst>
          </p:cNvPr>
          <p:cNvPicPr>
            <a:picLocks noChangeAspect="1"/>
          </p:cNvPicPr>
          <p:nvPr/>
        </p:nvPicPr>
        <p:blipFill>
          <a:blip r:embed="rId2"/>
          <a:stretch>
            <a:fillRect/>
          </a:stretch>
        </p:blipFill>
        <p:spPr>
          <a:xfrm>
            <a:off x="271669" y="995386"/>
            <a:ext cx="11584017" cy="5268060"/>
          </a:xfrm>
          <a:prstGeom prst="rect">
            <a:avLst/>
          </a:prstGeom>
        </p:spPr>
      </p:pic>
    </p:spTree>
    <p:extLst>
      <p:ext uri="{BB962C8B-B14F-4D97-AF65-F5344CB8AC3E}">
        <p14:creationId xmlns:p14="http://schemas.microsoft.com/office/powerpoint/2010/main" val="314272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B6FB0B-C7D0-CC31-2A45-004110C68C10}"/>
              </a:ext>
            </a:extLst>
          </p:cNvPr>
          <p:cNvSpPr>
            <a:spLocks noGrp="1"/>
          </p:cNvSpPr>
          <p:nvPr>
            <p:ph type="title"/>
          </p:nvPr>
        </p:nvSpPr>
        <p:spPr>
          <a:xfrm>
            <a:off x="952499" y="743321"/>
            <a:ext cx="3707989" cy="3698893"/>
          </a:xfrm>
        </p:spPr>
        <p:txBody>
          <a:bodyPr anchor="t">
            <a:normAutofit/>
          </a:bodyPr>
          <a:lstStyle/>
          <a:p>
            <a:pPr algn="r"/>
            <a:r>
              <a:rPr lang="es-CO" dirty="0"/>
              <a:t>Referencias Bibliográficas</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876300"/>
            <a:ext cx="0" cy="51816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E9DB0E1-5C1C-A4A3-2131-BBD502F8AE8B}"/>
              </a:ext>
            </a:extLst>
          </p:cNvPr>
          <p:cNvSpPr>
            <a:spLocks noGrp="1"/>
          </p:cNvSpPr>
          <p:nvPr>
            <p:ph idx="1"/>
          </p:nvPr>
        </p:nvSpPr>
        <p:spPr>
          <a:xfrm>
            <a:off x="6007513" y="876300"/>
            <a:ext cx="4929890" cy="5240594"/>
          </a:xfrm>
        </p:spPr>
        <p:txBody>
          <a:bodyPr anchor="t">
            <a:normAutofit/>
          </a:bodyPr>
          <a:lstStyle/>
          <a:p>
            <a:pPr>
              <a:lnSpc>
                <a:spcPct val="110000"/>
              </a:lnSpc>
            </a:pPr>
            <a:r>
              <a:rPr lang="en-US" sz="800" dirty="0"/>
              <a:t>Baker, R. S. J. D., &amp; </a:t>
            </a:r>
            <a:r>
              <a:rPr lang="en-US" sz="800" dirty="0" err="1"/>
              <a:t>Inventado</a:t>
            </a:r>
            <a:r>
              <a:rPr lang="en-US" sz="800" dirty="0"/>
              <a:t>, P. S. (2014). Face-to-face and online interactions in intelligent tutoring systems. International Journal of Artificial Intelligence in Education, 24(2), 105–126. https://doi.org/10.1007/s40593-014-0011-9</a:t>
            </a:r>
          </a:p>
          <a:p>
            <a:pPr>
              <a:lnSpc>
                <a:spcPct val="110000"/>
              </a:lnSpc>
            </a:pPr>
            <a:r>
              <a:rPr lang="en-US" sz="800" dirty="0"/>
              <a:t>Benavides, L., &amp; Miranda, P. (2017). Machine learning techniques for predicting student performance: A review. Educational Technology &amp; Society, 20(3), 271–285.</a:t>
            </a:r>
          </a:p>
          <a:p>
            <a:pPr>
              <a:lnSpc>
                <a:spcPct val="110000"/>
              </a:lnSpc>
            </a:pPr>
            <a:r>
              <a:rPr lang="en-US" sz="800" dirty="0"/>
              <a:t>Bracewell, D. B. (2020). AI in higher education: Emerging trends and ethical considerations. New Directions for Higher Education, 2020(192), 7–18. https://doi.org/10.1002/he.20369</a:t>
            </a:r>
          </a:p>
          <a:p>
            <a:pPr>
              <a:lnSpc>
                <a:spcPct val="110000"/>
              </a:lnSpc>
            </a:pPr>
            <a:r>
              <a:rPr lang="en-US" sz="800" dirty="0"/>
              <a:t>Chen, X., &amp; Chen, J. (2020). The application of artificial intelligence in personalized education: A review of research. International Journal of Smart Education and Urban Society, 11(2), 45–58. https://doi.org/10.4018/IJSEUS.2020070104</a:t>
            </a:r>
          </a:p>
          <a:p>
            <a:pPr>
              <a:lnSpc>
                <a:spcPct val="110000"/>
              </a:lnSpc>
            </a:pPr>
            <a:r>
              <a:rPr lang="en-US" sz="800" dirty="0"/>
              <a:t>Clark, A. (2018). Surfing uncertainty: Prediction, action, and the embodied mind. Oxford University Press.</a:t>
            </a:r>
          </a:p>
          <a:p>
            <a:pPr>
              <a:lnSpc>
                <a:spcPct val="110000"/>
              </a:lnSpc>
            </a:pPr>
            <a:r>
              <a:rPr lang="en-US" sz="800" dirty="0"/>
              <a:t>Duval, E. (2011). Learning analytics. IEEE Computer, 44(8), 85–88. https://doi.org/10.1109/MC.2011.125</a:t>
            </a:r>
          </a:p>
          <a:p>
            <a:pPr>
              <a:lnSpc>
                <a:spcPct val="110000"/>
              </a:lnSpc>
            </a:pPr>
            <a:r>
              <a:rPr lang="en-US" sz="800" dirty="0"/>
              <a:t>Florida, R. (2019). The new urban crisis: How our cities are increasing inequality, segregation, and the failed promise of progress. Basic Books.</a:t>
            </a:r>
          </a:p>
          <a:p>
            <a:pPr>
              <a:lnSpc>
                <a:spcPct val="110000"/>
              </a:lnSpc>
            </a:pPr>
            <a:r>
              <a:rPr lang="en-US" sz="800" dirty="0" err="1"/>
              <a:t>Luckin</a:t>
            </a:r>
            <a:r>
              <a:rPr lang="en-US" sz="800" dirty="0"/>
              <a:t>, R. (2018). Machine learning and human intelligence: The future of education. UCL Institute of Education Press.</a:t>
            </a:r>
          </a:p>
          <a:p>
            <a:pPr>
              <a:lnSpc>
                <a:spcPct val="110000"/>
              </a:lnSpc>
            </a:pPr>
            <a:r>
              <a:rPr lang="en-US" sz="800" dirty="0"/>
              <a:t>Nguyen, A., &amp; Chung, J. (2021). The impact of natural language processing on educational content generation. Journal of Artificial Intelligence and Learning, 5(1), 12–25.</a:t>
            </a:r>
          </a:p>
          <a:p>
            <a:pPr>
              <a:lnSpc>
                <a:spcPct val="110000"/>
              </a:lnSpc>
            </a:pPr>
            <a:r>
              <a:rPr lang="en-US" sz="800" dirty="0"/>
              <a:t>UNESCO. (2021). AI and education: Guidance for policy-makers. UNESCO Publishing.</a:t>
            </a:r>
          </a:p>
          <a:p>
            <a:pPr>
              <a:lnSpc>
                <a:spcPct val="110000"/>
              </a:lnSpc>
            </a:pPr>
            <a:r>
              <a:rPr lang="en-US" sz="800" dirty="0"/>
              <a:t>Winkler, M. (2019). Prompt engineering: How to talk to AI. </a:t>
            </a:r>
            <a:r>
              <a:rPr lang="en-US" sz="800" dirty="0" err="1"/>
              <a:t>Apress</a:t>
            </a:r>
            <a:r>
              <a:rPr lang="en-US" sz="800" dirty="0"/>
              <a:t>.</a:t>
            </a:r>
          </a:p>
          <a:p>
            <a:pPr>
              <a:lnSpc>
                <a:spcPct val="110000"/>
              </a:lnSpc>
            </a:pPr>
            <a:r>
              <a:rPr lang="en-US" sz="800" dirty="0"/>
              <a:t>Yang, Q., &amp; Shute, V. J. (2018). The role of learning analytics in adaptive learning systems. In R. S. J. D. Baker &amp; E. Duval (Eds.), Handbook of learning analytics (pp. 147–159). Society for Learning Analytics Research.</a:t>
            </a:r>
          </a:p>
          <a:p>
            <a:pPr>
              <a:lnSpc>
                <a:spcPct val="110000"/>
              </a:lnSpc>
            </a:pPr>
            <a:endParaRPr lang="es-CO" sz="800" dirty="0"/>
          </a:p>
        </p:txBody>
      </p:sp>
    </p:spTree>
    <p:extLst>
      <p:ext uri="{BB962C8B-B14F-4D97-AF65-F5344CB8AC3E}">
        <p14:creationId xmlns:p14="http://schemas.microsoft.com/office/powerpoint/2010/main" val="7387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401142-4E7F-9614-0927-7CD6E70D4427}"/>
              </a:ext>
            </a:extLst>
          </p:cNvPr>
          <p:cNvSpPr>
            <a:spLocks noGrp="1"/>
          </p:cNvSpPr>
          <p:nvPr>
            <p:ph type="title"/>
          </p:nvPr>
        </p:nvSpPr>
        <p:spPr>
          <a:xfrm>
            <a:off x="849759" y="345690"/>
            <a:ext cx="10427840" cy="1086056"/>
          </a:xfrm>
        </p:spPr>
        <p:txBody>
          <a:bodyPr/>
          <a:lstStyle/>
          <a:p>
            <a:r>
              <a:rPr lang="es-CO" dirty="0"/>
              <a:t>Historia</a:t>
            </a:r>
          </a:p>
        </p:txBody>
      </p:sp>
      <p:graphicFrame>
        <p:nvGraphicFramePr>
          <p:cNvPr id="9" name="Rectangle 2">
            <a:extLst>
              <a:ext uri="{FF2B5EF4-FFF2-40B4-BE49-F238E27FC236}">
                <a16:creationId xmlns:a16="http://schemas.microsoft.com/office/drawing/2014/main" id="{41AC26FF-2604-5957-3833-A7C8891F90AC}"/>
              </a:ext>
            </a:extLst>
          </p:cNvPr>
          <p:cNvGraphicFramePr>
            <a:graphicFrameLocks noGrp="1"/>
          </p:cNvGraphicFramePr>
          <p:nvPr>
            <p:ph idx="1"/>
            <p:extLst>
              <p:ext uri="{D42A27DB-BD31-4B8C-83A1-F6EECF244321}">
                <p14:modId xmlns:p14="http://schemas.microsoft.com/office/powerpoint/2010/main" val="568665524"/>
              </p:ext>
            </p:extLst>
          </p:nvPr>
        </p:nvGraphicFramePr>
        <p:xfrm>
          <a:off x="849759" y="1431746"/>
          <a:ext cx="10427840" cy="453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521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11E23D-C963-5E9B-5637-552819B1F788}"/>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Machine </a:t>
            </a:r>
            <a:r>
              <a:rPr lang="es-CO" sz="3700" dirty="0" err="1"/>
              <a:t>Learning</a:t>
            </a:r>
            <a:r>
              <a:rPr lang="es-CO" sz="3700" dirty="0"/>
              <a:t> (Aprendizaje Automático):</a:t>
            </a:r>
          </a:p>
        </p:txBody>
      </p:sp>
      <p:cxnSp>
        <p:nvCxnSpPr>
          <p:cNvPr id="12" name="Straight Connector 11">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Contorno de robot">
            <a:extLst>
              <a:ext uri="{FF2B5EF4-FFF2-40B4-BE49-F238E27FC236}">
                <a16:creationId xmlns:a16="http://schemas.microsoft.com/office/drawing/2014/main" id="{42A30357-C7CE-01E0-C09A-6575443C6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3" name="Marcador de contenido 2">
            <a:extLst>
              <a:ext uri="{FF2B5EF4-FFF2-40B4-BE49-F238E27FC236}">
                <a16:creationId xmlns:a16="http://schemas.microsoft.com/office/drawing/2014/main" id="{8205F62C-FD36-83AA-9678-29A813472630}"/>
              </a:ext>
            </a:extLst>
          </p:cNvPr>
          <p:cNvSpPr>
            <a:spLocks noGrp="1"/>
          </p:cNvSpPr>
          <p:nvPr>
            <p:ph idx="1"/>
          </p:nvPr>
        </p:nvSpPr>
        <p:spPr>
          <a:xfrm>
            <a:off x="8194360" y="895440"/>
            <a:ext cx="3199351" cy="5162460"/>
          </a:xfrm>
        </p:spPr>
        <p:txBody>
          <a:bodyPr>
            <a:normAutofit/>
          </a:bodyPr>
          <a:lstStyle/>
          <a:p>
            <a:pPr marL="0" lvl="0" indent="0" algn="just">
              <a:spcBef>
                <a:spcPct val="0"/>
              </a:spcBef>
              <a:buNone/>
            </a:pPr>
            <a:r>
              <a:rPr lang="es-CO" dirty="0"/>
              <a:t>Es una rama de la IA que dota a las máquinas de la capacidad de "aprender" de los datos sin ser programadas explícitamente para cada tarea. </a:t>
            </a:r>
            <a:endParaRPr lang="en-US" dirty="0">
              <a:sym typeface="Calibri (MS)"/>
            </a:endParaRPr>
          </a:p>
          <a:p>
            <a:endParaRPr lang="es-CO" dirty="0"/>
          </a:p>
        </p:txBody>
      </p:sp>
    </p:spTree>
    <p:extLst>
      <p:ext uri="{BB962C8B-B14F-4D97-AF65-F5344CB8AC3E}">
        <p14:creationId xmlns:p14="http://schemas.microsoft.com/office/powerpoint/2010/main" val="28414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aultVTI">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1394</TotalTime>
  <Words>6611</Words>
  <Application>Microsoft Office PowerPoint</Application>
  <PresentationFormat>Panorámica</PresentationFormat>
  <Paragraphs>363</Paragraphs>
  <Slides>77</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77</vt:i4>
      </vt:variant>
    </vt:vector>
  </HeadingPairs>
  <TitlesOfParts>
    <vt:vector size="83" baseType="lpstr">
      <vt:lpstr>Aptos</vt:lpstr>
      <vt:lpstr>Arial</vt:lpstr>
      <vt:lpstr>Calibri (MS)</vt:lpstr>
      <vt:lpstr>Calibri (MS) Bold</vt:lpstr>
      <vt:lpstr>Georgia Pro Light</vt:lpstr>
      <vt:lpstr>VaultVTI</vt:lpstr>
      <vt:lpstr>Presentación de PowerPoint</vt:lpstr>
      <vt:lpstr>Enfoque Practico de la IA en la Docencia</vt:lpstr>
      <vt:lpstr>Contenido</vt:lpstr>
      <vt:lpstr>Desmitificando La IA – Relevancia en Educación</vt:lpstr>
      <vt:lpstr>¿Qué es la IA y por qué nos importa en la docencia?</vt:lpstr>
      <vt:lpstr>IA</vt:lpstr>
      <vt:lpstr>¿Por qué nos importa en la docencia universitaria?</vt:lpstr>
      <vt:lpstr>Historia</vt:lpstr>
      <vt:lpstr>Machine Learning (Aprendizaje Automático):</vt:lpstr>
      <vt:lpstr>Tipos de Aprendizaje</vt:lpstr>
      <vt:lpstr>Ejemplos Aplicados en Educación</vt:lpstr>
      <vt:lpstr>Deep Learning (Aprendizaje Profundo): </vt:lpstr>
      <vt:lpstr>Redes Neuronales Artificiales</vt:lpstr>
      <vt:lpstr>Arquitectura Redes Neuronales</vt:lpstr>
      <vt:lpstr>Diferencia DL -ML</vt:lpstr>
      <vt:lpstr>Procesamiento del Lenguaje Natural (PLN):</vt:lpstr>
      <vt:lpstr>La IA como Aliado, No Reemplazo Rompiendo Mitos sobre la IA en Educación:</vt:lpstr>
      <vt:lpstr>Áreas de Mayor Impacto de la IA en el Aula:</vt:lpstr>
      <vt:lpstr>Áreas de Mayor Impacto en la Investigación:</vt:lpstr>
      <vt:lpstr>Cómo funcionan los modelos de PLN como ChatGPT</vt:lpstr>
      <vt:lpstr>1. Entrenamiento con grandes volúmenes de texto</vt:lpstr>
      <vt:lpstr>2. Cómo busca la información</vt:lpstr>
      <vt:lpstr>3. Cómo genera las respuestas</vt:lpstr>
      <vt:lpstr>Analogía para educación:</vt:lpstr>
      <vt:lpstr>Preguntas Modulo 1</vt:lpstr>
      <vt:lpstr>Prompt Engineering – Arte del Prompt</vt:lpstr>
      <vt:lpstr>¿Qué es un Prompt y por qué es Crucial?</vt:lpstr>
      <vt:lpstr>Importancia del Prompt Engineering</vt:lpstr>
      <vt:lpstr>Principio "Garbage In, Garbage Out"</vt:lpstr>
      <vt:lpstr>Componentes Clave de un Prompt Efectivo</vt:lpstr>
      <vt:lpstr>Ejemplos de Prompts Malos vs. Buenos:</vt:lpstr>
      <vt:lpstr>Análisis RTCF:</vt:lpstr>
      <vt:lpstr>Técnicas Avanzadas de Prompt Engineering</vt:lpstr>
      <vt:lpstr>Chain of Thought (Cadena de Pensamiento):</vt:lpstr>
      <vt:lpstr>Few-Shot Learning:</vt:lpstr>
      <vt:lpstr>Role Playing (Juego de Roles):</vt:lpstr>
      <vt:lpstr>Self-Correction:</vt:lpstr>
      <vt:lpstr>Sesión para practicar Prompt Engineering</vt:lpstr>
      <vt:lpstr>Preguntas modulo 2</vt:lpstr>
      <vt:lpstr>Personalización de Aprendizaje y Labor Docente</vt:lpstr>
      <vt:lpstr>Personalización del Aprendizaje con IA</vt:lpstr>
      <vt:lpstr>Personalización del Aprendizaje con IA</vt:lpstr>
      <vt:lpstr>Componentes de la Personalización:</vt:lpstr>
      <vt:lpstr>Retroalimentación Inteligente:</vt:lpstr>
      <vt:lpstr>Principios de retroalimentación inteligente</vt:lpstr>
      <vt:lpstr>Ejemplo Práctico: Plataforma Platzi (ampliado a otros sistemas de aprendizaje adaptativo):</vt:lpstr>
      <vt:lpstr>Casos de Uso de IA fuera de la Educación:</vt:lpstr>
      <vt:lpstr>Optimización del Tiempo del Docente</vt:lpstr>
      <vt:lpstr>Ejemplos Prácticos</vt:lpstr>
      <vt:lpstr>Proceso de Generación de Contenido con IA:</vt:lpstr>
      <vt:lpstr>Ventajas de la Asistencia Inteligente:</vt:lpstr>
      <vt:lpstr>Sesión Para Ejemplo Practico De Actividades Administrativas.</vt:lpstr>
      <vt:lpstr>Sesión Para Ejemplos Prácticos ChatBots</vt:lpstr>
      <vt:lpstr>Preguntas Modulo 3</vt:lpstr>
      <vt:lpstr>IA en la Investigación Académica y Desafíos</vt:lpstr>
      <vt:lpstr>La IA en la Investigación Académica</vt:lpstr>
      <vt:lpstr>Herramientas para Revisión Bibliográfica:</vt:lpstr>
      <vt:lpstr>Proceso de Síntesis Automatizada:</vt:lpstr>
      <vt:lpstr>Proceso de Investigativo usando IA</vt:lpstr>
      <vt:lpstr>Sesión Para Ejemplo Practico Investigativo</vt:lpstr>
      <vt:lpstr>Redacción Asistida y Verificación:</vt:lpstr>
      <vt:lpstr>Aplicaciones de ML en Investigación:</vt:lpstr>
      <vt:lpstr>Caso de Estudio:</vt:lpstr>
      <vt:lpstr>Caso de Estudio</vt:lpstr>
      <vt:lpstr>Sesión Para Explorar Ejemplo Practico ML</vt:lpstr>
      <vt:lpstr>Preguntas Modulo 4</vt:lpstr>
      <vt:lpstr>Desafíos Prácticos y Éticos</vt:lpstr>
      <vt:lpstr>Tipos de Sesgos en IA Educativa:</vt:lpstr>
      <vt:lpstr>Tipos De Sesgo</vt:lpstr>
      <vt:lpstr>Estrategias de Mitigación:</vt:lpstr>
      <vt:lpstr>Privacidad de Datos:</vt:lpstr>
      <vt:lpstr>Privacidad de Datos en el uso de IA</vt:lpstr>
      <vt:lpstr>Privacidad de Datos y MCP (Mapping Context Protocol)</vt:lpstr>
      <vt:lpstr>Buenas Practicas</vt:lpstr>
      <vt:lpstr>Agradecimientos</vt:lpstr>
      <vt:lpstr>Presentación de PowerPoint</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andres mauricio triana sanchez</dc:creator>
  <cp:lastModifiedBy>andres mauricio triana sanchez</cp:lastModifiedBy>
  <cp:revision>1</cp:revision>
  <dcterms:created xsi:type="dcterms:W3CDTF">2025-09-21T17:07:54Z</dcterms:created>
  <dcterms:modified xsi:type="dcterms:W3CDTF">2025-09-24T16:28:22Z</dcterms:modified>
</cp:coreProperties>
</file>